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D2"/>
          </a:solidFill>
        </a:fill>
      </a:tcStyle>
    </a:wholeTbl>
    <a:band2H>
      <a:tcTxStyle/>
      <a:tcStyle>
        <a:tcBdr/>
        <a:fill>
          <a:solidFill>
            <a:srgbClr val="E6E6E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D2EC"/>
          </a:solidFill>
        </a:fill>
      </a:tcStyle>
    </a:wholeTbl>
    <a:band2H>
      <a:tcTxStyle/>
      <a:tcStyle>
        <a:tcBdr/>
        <a:fill>
          <a:solidFill>
            <a:srgbClr val="EAEAF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FCC"/>
          </a:solidFill>
        </a:fill>
      </a:tcStyle>
    </a:wholeTbl>
    <a:band2H>
      <a:tcTxStyle/>
      <a:tcStyle>
        <a:tcBdr/>
        <a:fill>
          <a:solidFill>
            <a:srgbClr val="E7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56"/>
    <p:restoredTop sz="93995" autoAdjust="0"/>
  </p:normalViewPr>
  <p:slideViewPr>
    <p:cSldViewPr snapToGrid="0" snapToObjects="1">
      <p:cViewPr varScale="1">
        <p:scale>
          <a:sx n="78" d="100"/>
          <a:sy n="78" d="100"/>
        </p:scale>
        <p:origin x="122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75" name="Shape 67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5605131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Arial"/>
      </a:defRPr>
    </a:lvl1pPr>
    <a:lvl2pPr indent="228600" latinLnBrk="0">
      <a:defRPr sz="1200">
        <a:latin typeface="+mn-lt"/>
        <a:ea typeface="+mn-ea"/>
        <a:cs typeface="+mn-cs"/>
        <a:sym typeface="Arial"/>
      </a:defRPr>
    </a:lvl2pPr>
    <a:lvl3pPr indent="457200" latinLnBrk="0">
      <a:defRPr sz="1200">
        <a:latin typeface="+mn-lt"/>
        <a:ea typeface="+mn-ea"/>
        <a:cs typeface="+mn-cs"/>
        <a:sym typeface="Arial"/>
      </a:defRPr>
    </a:lvl3pPr>
    <a:lvl4pPr indent="685800" latinLnBrk="0">
      <a:defRPr sz="1200">
        <a:latin typeface="+mn-lt"/>
        <a:ea typeface="+mn-ea"/>
        <a:cs typeface="+mn-cs"/>
        <a:sym typeface="Arial"/>
      </a:defRPr>
    </a:lvl4pPr>
    <a:lvl5pPr indent="914400" latinLnBrk="0">
      <a:defRPr sz="1200">
        <a:latin typeface="+mn-lt"/>
        <a:ea typeface="+mn-ea"/>
        <a:cs typeface="+mn-cs"/>
        <a:sym typeface="Arial"/>
      </a:defRPr>
    </a:lvl5pPr>
    <a:lvl6pPr indent="1143000" latinLnBrk="0">
      <a:defRPr sz="1200">
        <a:latin typeface="+mn-lt"/>
        <a:ea typeface="+mn-ea"/>
        <a:cs typeface="+mn-cs"/>
        <a:sym typeface="Arial"/>
      </a:defRPr>
    </a:lvl6pPr>
    <a:lvl7pPr indent="1371600" latinLnBrk="0">
      <a:defRPr sz="1200">
        <a:latin typeface="+mn-lt"/>
        <a:ea typeface="+mn-ea"/>
        <a:cs typeface="+mn-cs"/>
        <a:sym typeface="Arial"/>
      </a:defRPr>
    </a:lvl7pPr>
    <a:lvl8pPr indent="1600200" latinLnBrk="0">
      <a:defRPr sz="1200">
        <a:latin typeface="+mn-lt"/>
        <a:ea typeface="+mn-ea"/>
        <a:cs typeface="+mn-cs"/>
        <a:sym typeface="Arial"/>
      </a:defRPr>
    </a:lvl8pPr>
    <a:lvl9pPr indent="1828800" latinLnBrk="0">
      <a:defRPr sz="1200">
        <a:latin typeface="+mn-lt"/>
        <a:ea typeface="+mn-ea"/>
        <a:cs typeface="+mn-cs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0874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UCH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0E3F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" name="WOLK"/>
          <p:cNvSpPr/>
          <p:nvPr/>
        </p:nvSpPr>
        <p:spPr>
          <a:xfrm>
            <a:off x="7911144" y="-175024"/>
            <a:ext cx="3439394" cy="1195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WOLK"/>
          <p:cNvSpPr/>
          <p:nvPr/>
        </p:nvSpPr>
        <p:spPr>
          <a:xfrm flipH="1">
            <a:off x="10864439" y="1468337"/>
            <a:ext cx="1627156" cy="565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" name="WOLK"/>
          <p:cNvSpPr/>
          <p:nvPr/>
        </p:nvSpPr>
        <p:spPr>
          <a:xfrm>
            <a:off x="1553640" y="314671"/>
            <a:ext cx="2434922" cy="846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" name="WIT"/>
          <p:cNvSpPr/>
          <p:nvPr/>
        </p:nvSpPr>
        <p:spPr>
          <a:xfrm>
            <a:off x="0" y="4586523"/>
            <a:ext cx="12192000" cy="22333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" name="Vrije vorm 238"/>
          <p:cNvSpPr/>
          <p:nvPr/>
        </p:nvSpPr>
        <p:spPr>
          <a:xfrm>
            <a:off x="-76729" y="-62750"/>
            <a:ext cx="12345458" cy="3160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077"/>
                </a:lnTo>
                <a:lnTo>
                  <a:pt x="9400" y="20698"/>
                </a:lnTo>
                <a:lnTo>
                  <a:pt x="8867" y="17704"/>
                </a:lnTo>
                <a:lnTo>
                  <a:pt x="8000" y="15751"/>
                </a:lnTo>
                <a:lnTo>
                  <a:pt x="6700" y="14709"/>
                </a:lnTo>
                <a:lnTo>
                  <a:pt x="5000" y="14969"/>
                </a:lnTo>
                <a:lnTo>
                  <a:pt x="3867" y="15751"/>
                </a:lnTo>
                <a:lnTo>
                  <a:pt x="3001" y="17964"/>
                </a:lnTo>
                <a:lnTo>
                  <a:pt x="2601" y="20958"/>
                </a:lnTo>
                <a:lnTo>
                  <a:pt x="0" y="21600"/>
                </a:lnTo>
                <a:lnTo>
                  <a:pt x="0" y="525"/>
                </a:lnTo>
                <a:close/>
              </a:path>
            </a:pathLst>
          </a:custGeom>
          <a:solidFill>
            <a:srgbClr val="AFA4B3">
              <a:alpha val="2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" name="Vrije vorm 234"/>
          <p:cNvSpPr/>
          <p:nvPr/>
        </p:nvSpPr>
        <p:spPr>
          <a:xfrm>
            <a:off x="-76728" y="-124228"/>
            <a:ext cx="9997987" cy="2987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96" y="0"/>
                </a:moveTo>
                <a:lnTo>
                  <a:pt x="15305" y="0"/>
                </a:lnTo>
                <a:lnTo>
                  <a:pt x="16152" y="1046"/>
                </a:lnTo>
                <a:cubicBezTo>
                  <a:pt x="19358" y="5454"/>
                  <a:pt x="21505" y="12963"/>
                  <a:pt x="21600" y="21561"/>
                </a:cubicBezTo>
                <a:lnTo>
                  <a:pt x="20789" y="21600"/>
                </a:lnTo>
                <a:cubicBezTo>
                  <a:pt x="20660" y="10866"/>
                  <a:pt x="16786" y="2040"/>
                  <a:pt x="11701" y="36"/>
                </a:cubicBezTo>
                <a:close/>
                <a:moveTo>
                  <a:pt x="3688" y="0"/>
                </a:moveTo>
                <a:lnTo>
                  <a:pt x="7418" y="0"/>
                </a:lnTo>
                <a:lnTo>
                  <a:pt x="7187" y="84"/>
                </a:lnTo>
                <a:cubicBezTo>
                  <a:pt x="4258" y="1303"/>
                  <a:pt x="1746" y="4787"/>
                  <a:pt x="132" y="9575"/>
                </a:cubicBezTo>
                <a:lnTo>
                  <a:pt x="0" y="9986"/>
                </a:lnTo>
                <a:lnTo>
                  <a:pt x="0" y="6525"/>
                </a:lnTo>
                <a:lnTo>
                  <a:pt x="151" y="6122"/>
                </a:lnTo>
                <a:cubicBezTo>
                  <a:pt x="887" y="4254"/>
                  <a:pt x="1749" y="2610"/>
                  <a:pt x="2710" y="1247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3" name="Vrije vorm 228"/>
          <p:cNvSpPr/>
          <p:nvPr/>
        </p:nvSpPr>
        <p:spPr>
          <a:xfrm>
            <a:off x="10461042" y="-124227"/>
            <a:ext cx="1807685" cy="2512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499" y="0"/>
                </a:lnTo>
                <a:lnTo>
                  <a:pt x="12453" y="1289"/>
                </a:lnTo>
                <a:cubicBezTo>
                  <a:pt x="15823" y="3626"/>
                  <a:pt x="18745" y="6127"/>
                  <a:pt x="21159" y="8763"/>
                </a:cubicBezTo>
                <a:lnTo>
                  <a:pt x="21600" y="9278"/>
                </a:lnTo>
                <a:lnTo>
                  <a:pt x="21600" y="21600"/>
                </a:lnTo>
                <a:lnTo>
                  <a:pt x="21097" y="20019"/>
                </a:lnTo>
                <a:cubicBezTo>
                  <a:pt x="18417" y="12840"/>
                  <a:pt x="11640" y="6327"/>
                  <a:pt x="1941" y="1014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4" name="Vrije vorm 236"/>
          <p:cNvSpPr/>
          <p:nvPr/>
        </p:nvSpPr>
        <p:spPr>
          <a:xfrm>
            <a:off x="-76730" y="650643"/>
            <a:ext cx="7512154" cy="227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50" extrusionOk="0">
                <a:moveTo>
                  <a:pt x="9954" y="0"/>
                </a:moveTo>
                <a:cubicBezTo>
                  <a:pt x="16267" y="-50"/>
                  <a:pt x="21443" y="9511"/>
                  <a:pt x="21600" y="21516"/>
                </a:cubicBezTo>
                <a:lnTo>
                  <a:pt x="20881" y="21550"/>
                </a:lnTo>
                <a:cubicBezTo>
                  <a:pt x="20726" y="10847"/>
                  <a:pt x="15875" y="2328"/>
                  <a:pt x="9959" y="2371"/>
                </a:cubicBezTo>
                <a:cubicBezTo>
                  <a:pt x="5838" y="2400"/>
                  <a:pt x="2259" y="6571"/>
                  <a:pt x="425" y="12700"/>
                </a:cubicBezTo>
                <a:lnTo>
                  <a:pt x="0" y="14302"/>
                </a:lnTo>
                <a:lnTo>
                  <a:pt x="0" y="10923"/>
                </a:lnTo>
                <a:lnTo>
                  <a:pt x="371" y="9757"/>
                </a:lnTo>
                <a:cubicBezTo>
                  <a:pt x="2446" y="3896"/>
                  <a:pt x="5961" y="31"/>
                  <a:pt x="9954" y="0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5" name="Blokboog 186"/>
          <p:cNvSpPr/>
          <p:nvPr/>
        </p:nvSpPr>
        <p:spPr>
          <a:xfrm>
            <a:off x="1386565" y="2031407"/>
            <a:ext cx="3965025" cy="979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0" y="9671"/>
                  <a:pt x="4835" y="0"/>
                  <a:pt x="10800" y="0"/>
                </a:cubicBezTo>
                <a:cubicBezTo>
                  <a:pt x="16765" y="0"/>
                  <a:pt x="21600" y="9671"/>
                  <a:pt x="21600" y="21600"/>
                </a:cubicBezTo>
                <a:lnTo>
                  <a:pt x="21022" y="21005"/>
                </a:lnTo>
                <a:cubicBezTo>
                  <a:pt x="21022" y="10358"/>
                  <a:pt x="16443" y="1726"/>
                  <a:pt x="10795" y="1726"/>
                </a:cubicBezTo>
                <a:cubicBezTo>
                  <a:pt x="5147" y="1726"/>
                  <a:pt x="569" y="10358"/>
                  <a:pt x="569" y="21005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26" name="Vrije vorm 210"/>
          <p:cNvSpPr/>
          <p:nvPr/>
        </p:nvSpPr>
        <p:spPr>
          <a:xfrm flipH="1">
            <a:off x="4368563" y="5078788"/>
            <a:ext cx="7900166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7" name="Vrije vorm 218"/>
          <p:cNvSpPr/>
          <p:nvPr/>
        </p:nvSpPr>
        <p:spPr>
          <a:xfrm>
            <a:off x="4362591" y="5078788"/>
            <a:ext cx="7906138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16018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Vrije vorm 226"/>
          <p:cNvSpPr/>
          <p:nvPr/>
        </p:nvSpPr>
        <p:spPr>
          <a:xfrm>
            <a:off x="4343286" y="5166064"/>
            <a:ext cx="7088118" cy="1816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" name="Vrije vorm 220"/>
          <p:cNvSpPr/>
          <p:nvPr/>
        </p:nvSpPr>
        <p:spPr>
          <a:xfrm>
            <a:off x="2022960" y="4578193"/>
            <a:ext cx="8791640" cy="2404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Vrije vorm 214"/>
          <p:cNvSpPr/>
          <p:nvPr/>
        </p:nvSpPr>
        <p:spPr>
          <a:xfrm>
            <a:off x="2022960" y="4578193"/>
            <a:ext cx="7854776" cy="24040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" name="Vrije vorm 224"/>
          <p:cNvSpPr/>
          <p:nvPr/>
        </p:nvSpPr>
        <p:spPr>
          <a:xfrm>
            <a:off x="2022961" y="4578191"/>
            <a:ext cx="6494891" cy="2404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" name="Vrije vorm 222"/>
          <p:cNvSpPr/>
          <p:nvPr/>
        </p:nvSpPr>
        <p:spPr>
          <a:xfrm>
            <a:off x="2022961" y="4578193"/>
            <a:ext cx="5906523" cy="2404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" name="Vrije vorm 212"/>
          <p:cNvSpPr/>
          <p:nvPr/>
        </p:nvSpPr>
        <p:spPr>
          <a:xfrm>
            <a:off x="3262344" y="5078788"/>
            <a:ext cx="484838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" name="Vrije vorm 216"/>
          <p:cNvSpPr/>
          <p:nvPr/>
        </p:nvSpPr>
        <p:spPr>
          <a:xfrm flipH="1">
            <a:off x="-76728" y="5078788"/>
            <a:ext cx="101414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5926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5" name="Vrije vorm 244"/>
          <p:cNvSpPr/>
          <p:nvPr/>
        </p:nvSpPr>
        <p:spPr>
          <a:xfrm flipH="1">
            <a:off x="938461" y="5078788"/>
            <a:ext cx="2323883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6" name="Vrije vorm 230"/>
          <p:cNvSpPr/>
          <p:nvPr/>
        </p:nvSpPr>
        <p:spPr>
          <a:xfrm rot="16200000">
            <a:off x="8459237" y="-575699"/>
            <a:ext cx="459340" cy="71596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6567" y="0"/>
                </a:lnTo>
                <a:lnTo>
                  <a:pt x="15033" y="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7" name="Vrije vorm 232"/>
          <p:cNvSpPr/>
          <p:nvPr/>
        </p:nvSpPr>
        <p:spPr>
          <a:xfrm rot="5400000">
            <a:off x="607775" y="2209943"/>
            <a:ext cx="295480" cy="16644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219" y="0"/>
                </a:lnTo>
                <a:lnTo>
                  <a:pt x="17381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8" name="Rechthoek 188"/>
          <p:cNvSpPr/>
          <p:nvPr/>
        </p:nvSpPr>
        <p:spPr>
          <a:xfrm>
            <a:off x="1120818" y="2984872"/>
            <a:ext cx="174585" cy="255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9" name="Rechthoek 191"/>
          <p:cNvSpPr/>
          <p:nvPr/>
        </p:nvSpPr>
        <p:spPr>
          <a:xfrm>
            <a:off x="518672" y="3060236"/>
            <a:ext cx="277510" cy="3312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Rechthoek 193"/>
          <p:cNvSpPr/>
          <p:nvPr/>
        </p:nvSpPr>
        <p:spPr>
          <a:xfrm>
            <a:off x="7738340" y="2984872"/>
            <a:ext cx="174585" cy="237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1" name="Rechthoek 194"/>
          <p:cNvSpPr/>
          <p:nvPr/>
        </p:nvSpPr>
        <p:spPr>
          <a:xfrm>
            <a:off x="11492972" y="3060236"/>
            <a:ext cx="277510" cy="2736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2" name="Vrije vorm 242"/>
          <p:cNvSpPr/>
          <p:nvPr/>
        </p:nvSpPr>
        <p:spPr>
          <a:xfrm rot="14820000">
            <a:off x="8070181" y="-2578239"/>
            <a:ext cx="1032460" cy="7784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640"/>
                </a:moveTo>
                <a:lnTo>
                  <a:pt x="8925" y="21600"/>
                </a:lnTo>
                <a:lnTo>
                  <a:pt x="5480" y="21600"/>
                </a:lnTo>
                <a:lnTo>
                  <a:pt x="0" y="21291"/>
                </a:lnTo>
                <a:lnTo>
                  <a:pt x="11283" y="0"/>
                </a:lnTo>
                <a:lnTo>
                  <a:pt x="12252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" name="Rechthoek 124"/>
          <p:cNvSpPr/>
          <p:nvPr/>
        </p:nvSpPr>
        <p:spPr>
          <a:xfrm>
            <a:off x="2253491" y="894267"/>
            <a:ext cx="6405201" cy="2765670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" name="Rechthoek 166"/>
          <p:cNvSpPr/>
          <p:nvPr/>
        </p:nvSpPr>
        <p:spPr>
          <a:xfrm>
            <a:off x="7274976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5" name="Rechthoek 167"/>
          <p:cNvSpPr/>
          <p:nvPr/>
        </p:nvSpPr>
        <p:spPr>
          <a:xfrm>
            <a:off x="3337052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6" name="Vrije vorm 240"/>
          <p:cNvSpPr/>
          <p:nvPr/>
        </p:nvSpPr>
        <p:spPr>
          <a:xfrm rot="12120000">
            <a:off x="5099870" y="-512792"/>
            <a:ext cx="1344614" cy="3755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475"/>
                </a:moveTo>
                <a:lnTo>
                  <a:pt x="0" y="21600"/>
                </a:lnTo>
                <a:lnTo>
                  <a:pt x="10997" y="0"/>
                </a:lnTo>
                <a:lnTo>
                  <a:pt x="12194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7" name="Rechthoek 5"/>
          <p:cNvSpPr/>
          <p:nvPr/>
        </p:nvSpPr>
        <p:spPr>
          <a:xfrm>
            <a:off x="2670324" y="1056292"/>
            <a:ext cx="5488686" cy="25093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1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8" name="Kader 125"/>
          <p:cNvSpPr/>
          <p:nvPr/>
        </p:nvSpPr>
        <p:spPr>
          <a:xfrm>
            <a:off x="2449329" y="776796"/>
            <a:ext cx="5930675" cy="2960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348" y="2700"/>
                </a:moveTo>
                <a:lnTo>
                  <a:pt x="1348" y="18900"/>
                </a:lnTo>
                <a:lnTo>
                  <a:pt x="20252" y="18900"/>
                </a:lnTo>
                <a:lnTo>
                  <a:pt x="20252" y="2700"/>
                </a:lnTo>
                <a:close/>
              </a:path>
            </a:pathLst>
          </a:custGeom>
          <a:solidFill>
            <a:srgbClr val="00004D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9" name="Kader 3"/>
          <p:cNvSpPr/>
          <p:nvPr/>
        </p:nvSpPr>
        <p:spPr>
          <a:xfrm>
            <a:off x="2403686" y="769456"/>
            <a:ext cx="6021961" cy="30058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  <a:moveTo>
                  <a:pt x="1348" y="2700"/>
                </a:moveTo>
                <a:lnTo>
                  <a:pt x="1348" y="18900"/>
                </a:lnTo>
                <a:lnTo>
                  <a:pt x="20252" y="18900"/>
                </a:lnTo>
                <a:lnTo>
                  <a:pt x="20252" y="270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0" name="Rechthoek 17"/>
          <p:cNvSpPr/>
          <p:nvPr/>
        </p:nvSpPr>
        <p:spPr>
          <a:xfrm>
            <a:off x="8475643" y="769456"/>
            <a:ext cx="1283267" cy="3005877"/>
          </a:xfrm>
          <a:prstGeom prst="rect">
            <a:avLst/>
          </a:prstGeom>
          <a:gradFill>
            <a:gsLst>
              <a:gs pos="0">
                <a:srgbClr val="4067B1"/>
              </a:gs>
              <a:gs pos="91000">
                <a:schemeClr val="accent1"/>
              </a:gs>
            </a:gsLst>
            <a:path path="circle">
              <a:fillToRect l="37721" t="-19636" r="62278" b="119636"/>
            </a:path>
          </a:gra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53" name="Vrije vorm 173"/>
          <p:cNvGrpSpPr/>
          <p:nvPr/>
        </p:nvGrpSpPr>
        <p:grpSpPr>
          <a:xfrm>
            <a:off x="8668477" y="1127224"/>
            <a:ext cx="897596" cy="897596"/>
            <a:chOff x="-1" y="-1"/>
            <a:chExt cx="897595" cy="897595"/>
          </a:xfrm>
        </p:grpSpPr>
        <p:sp>
          <p:nvSpPr>
            <p:cNvPr id="51" name="Vorm"/>
            <p:cNvSpPr/>
            <p:nvPr/>
          </p:nvSpPr>
          <p:spPr>
            <a:xfrm>
              <a:off x="-2" y="-2"/>
              <a:ext cx="897597" cy="897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1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4635"/>
                  </a:lnTo>
                  <a:lnTo>
                    <a:pt x="4713" y="463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2" name="1"/>
            <p:cNvSpPr txBox="1"/>
            <p:nvPr/>
          </p:nvSpPr>
          <p:spPr>
            <a:xfrm>
              <a:off x="-2" y="66313"/>
              <a:ext cx="897595" cy="7649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5400" b="1">
                  <a:solidFill>
                    <a:schemeClr val="accent1"/>
                  </a:solidFill>
                </a:defRPr>
              </a:lvl1pPr>
            </a:lstStyle>
            <a:p>
              <a:r>
                <a:t>1</a:t>
              </a:r>
            </a:p>
          </p:txBody>
        </p:sp>
      </p:grpSp>
      <p:sp>
        <p:nvSpPr>
          <p:cNvPr id="54" name="Rechthoek 23"/>
          <p:cNvSpPr/>
          <p:nvPr/>
        </p:nvSpPr>
        <p:spPr>
          <a:xfrm>
            <a:off x="685012" y="769456"/>
            <a:ext cx="1665785" cy="3005877"/>
          </a:xfrm>
          <a:prstGeom prst="rect">
            <a:avLst/>
          </a:prstGeom>
          <a:solidFill>
            <a:srgbClr val="92A3A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" name="Freeform 7"/>
          <p:cNvSpPr/>
          <p:nvPr/>
        </p:nvSpPr>
        <p:spPr>
          <a:xfrm>
            <a:off x="7176681" y="1266019"/>
            <a:ext cx="719550" cy="2815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70" y="1843"/>
                </a:moveTo>
                <a:lnTo>
                  <a:pt x="10658" y="1352"/>
                </a:lnTo>
                <a:lnTo>
                  <a:pt x="10442" y="946"/>
                </a:lnTo>
                <a:lnTo>
                  <a:pt x="10211" y="614"/>
                </a:lnTo>
                <a:lnTo>
                  <a:pt x="9966" y="356"/>
                </a:lnTo>
                <a:lnTo>
                  <a:pt x="9721" y="160"/>
                </a:lnTo>
                <a:lnTo>
                  <a:pt x="9462" y="37"/>
                </a:lnTo>
                <a:lnTo>
                  <a:pt x="9197" y="0"/>
                </a:lnTo>
                <a:lnTo>
                  <a:pt x="4243" y="0"/>
                </a:lnTo>
                <a:lnTo>
                  <a:pt x="0" y="10726"/>
                </a:lnTo>
                <a:lnTo>
                  <a:pt x="4243" y="21600"/>
                </a:lnTo>
                <a:lnTo>
                  <a:pt x="6627" y="21600"/>
                </a:lnTo>
                <a:lnTo>
                  <a:pt x="3239" y="12938"/>
                </a:lnTo>
                <a:lnTo>
                  <a:pt x="7770" y="12938"/>
                </a:lnTo>
                <a:lnTo>
                  <a:pt x="7914" y="12950"/>
                </a:lnTo>
                <a:lnTo>
                  <a:pt x="8049" y="13036"/>
                </a:lnTo>
                <a:lnTo>
                  <a:pt x="8179" y="13196"/>
                </a:lnTo>
                <a:lnTo>
                  <a:pt x="8294" y="13417"/>
                </a:lnTo>
                <a:lnTo>
                  <a:pt x="10726" y="19757"/>
                </a:lnTo>
                <a:lnTo>
                  <a:pt x="10937" y="20248"/>
                </a:lnTo>
                <a:lnTo>
                  <a:pt x="11158" y="20654"/>
                </a:lnTo>
                <a:lnTo>
                  <a:pt x="11389" y="20986"/>
                </a:lnTo>
                <a:lnTo>
                  <a:pt x="11629" y="21244"/>
                </a:lnTo>
                <a:lnTo>
                  <a:pt x="11879" y="21440"/>
                </a:lnTo>
                <a:lnTo>
                  <a:pt x="12129" y="21563"/>
                </a:lnTo>
                <a:lnTo>
                  <a:pt x="12398" y="21600"/>
                </a:lnTo>
                <a:lnTo>
                  <a:pt x="17405" y="21600"/>
                </a:lnTo>
                <a:lnTo>
                  <a:pt x="21600" y="10726"/>
                </a:lnTo>
                <a:lnTo>
                  <a:pt x="17405" y="0"/>
                </a:lnTo>
                <a:lnTo>
                  <a:pt x="14973" y="0"/>
                </a:lnTo>
                <a:lnTo>
                  <a:pt x="18356" y="8662"/>
                </a:lnTo>
                <a:lnTo>
                  <a:pt x="13830" y="8662"/>
                </a:lnTo>
                <a:lnTo>
                  <a:pt x="13690" y="8625"/>
                </a:lnTo>
                <a:lnTo>
                  <a:pt x="13570" y="8515"/>
                </a:lnTo>
                <a:lnTo>
                  <a:pt x="13460" y="8355"/>
                </a:lnTo>
                <a:lnTo>
                  <a:pt x="13354" y="8183"/>
                </a:lnTo>
                <a:lnTo>
                  <a:pt x="10870" y="1843"/>
                </a:lnTo>
                <a:close/>
                <a:moveTo>
                  <a:pt x="9197" y="4276"/>
                </a:moveTo>
                <a:lnTo>
                  <a:pt x="9332" y="4325"/>
                </a:lnTo>
                <a:lnTo>
                  <a:pt x="9457" y="4448"/>
                </a:lnTo>
                <a:lnTo>
                  <a:pt x="9572" y="4632"/>
                </a:lnTo>
                <a:lnTo>
                  <a:pt x="9678" y="4878"/>
                </a:lnTo>
                <a:lnTo>
                  <a:pt x="12109" y="11095"/>
                </a:lnTo>
                <a:lnTo>
                  <a:pt x="12321" y="11586"/>
                </a:lnTo>
                <a:lnTo>
                  <a:pt x="12532" y="11992"/>
                </a:lnTo>
                <a:lnTo>
                  <a:pt x="12763" y="12324"/>
                </a:lnTo>
                <a:lnTo>
                  <a:pt x="12998" y="12594"/>
                </a:lnTo>
                <a:lnTo>
                  <a:pt x="13258" y="12778"/>
                </a:lnTo>
                <a:lnTo>
                  <a:pt x="13527" y="12901"/>
                </a:lnTo>
                <a:lnTo>
                  <a:pt x="13830" y="12938"/>
                </a:lnTo>
                <a:lnTo>
                  <a:pt x="18356" y="12938"/>
                </a:lnTo>
                <a:lnTo>
                  <a:pt x="16684" y="17201"/>
                </a:lnTo>
                <a:lnTo>
                  <a:pt x="12441" y="17201"/>
                </a:lnTo>
                <a:lnTo>
                  <a:pt x="12278" y="17165"/>
                </a:lnTo>
                <a:lnTo>
                  <a:pt x="12143" y="17103"/>
                </a:lnTo>
                <a:lnTo>
                  <a:pt x="12028" y="16943"/>
                </a:lnTo>
                <a:lnTo>
                  <a:pt x="11922" y="16722"/>
                </a:lnTo>
                <a:lnTo>
                  <a:pt x="9491" y="10493"/>
                </a:lnTo>
                <a:lnTo>
                  <a:pt x="9279" y="10001"/>
                </a:lnTo>
                <a:lnTo>
                  <a:pt x="9063" y="9608"/>
                </a:lnTo>
                <a:lnTo>
                  <a:pt x="8837" y="9252"/>
                </a:lnTo>
                <a:lnTo>
                  <a:pt x="8592" y="8994"/>
                </a:lnTo>
                <a:lnTo>
                  <a:pt x="8342" y="8822"/>
                </a:lnTo>
                <a:lnTo>
                  <a:pt x="8063" y="8699"/>
                </a:lnTo>
                <a:lnTo>
                  <a:pt x="7770" y="8662"/>
                </a:lnTo>
                <a:lnTo>
                  <a:pt x="3239" y="8662"/>
                </a:lnTo>
                <a:lnTo>
                  <a:pt x="4906" y="4276"/>
                </a:lnTo>
                <a:lnTo>
                  <a:pt x="9197" y="427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1600"/>
            </a:pPr>
            <a:endParaRPr/>
          </a:p>
        </p:txBody>
      </p:sp>
      <p:sp>
        <p:nvSpPr>
          <p:cNvPr id="56" name="Titeltekst"/>
          <p:cNvSpPr txBox="1">
            <a:spLocks noGrp="1"/>
          </p:cNvSpPr>
          <p:nvPr>
            <p:ph type="title"/>
          </p:nvPr>
        </p:nvSpPr>
        <p:spPr>
          <a:xfrm>
            <a:off x="2918685" y="1820552"/>
            <a:ext cx="5097715" cy="910646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spcBef>
                <a:spcPts val="1600"/>
              </a:spcBef>
              <a:defRPr sz="3200">
                <a:solidFill>
                  <a:srgbClr val="20348C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57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2918685" y="2271678"/>
            <a:ext cx="5097715" cy="815714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1pPr>
            <a:lvl2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2pPr>
            <a:lvl3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3pPr>
            <a:lvl4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4pPr>
            <a:lvl5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8" name="Ovaal 24"/>
          <p:cNvSpPr/>
          <p:nvPr/>
        </p:nvSpPr>
        <p:spPr>
          <a:xfrm>
            <a:off x="815160" y="1071671"/>
            <a:ext cx="1398107" cy="1398107"/>
          </a:xfrm>
          <a:prstGeom prst="ellipse">
            <a:avLst/>
          </a:prstGeom>
          <a:solidFill>
            <a:srgbClr val="FFFFFF"/>
          </a:solidFill>
          <a:ln w="38100">
            <a:solidFill>
              <a:srgbClr val="BEC8CD"/>
            </a:solidFill>
          </a:ln>
        </p:spPr>
        <p:txBody>
          <a:bodyPr lIns="45718" tIns="45718" rIns="45718" bIns="45718" anchor="ctr"/>
          <a:lstStyle/>
          <a:p>
            <a:pPr algn="ctr">
              <a:defRPr sz="4000"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71" name="KLOK"/>
          <p:cNvGrpSpPr/>
          <p:nvPr/>
        </p:nvGrpSpPr>
        <p:grpSpPr>
          <a:xfrm>
            <a:off x="884138" y="1140651"/>
            <a:ext cx="1260148" cy="1260147"/>
            <a:chOff x="0" y="0"/>
            <a:chExt cx="1260147" cy="1260145"/>
          </a:xfrm>
        </p:grpSpPr>
        <p:sp>
          <p:nvSpPr>
            <p:cNvPr id="59" name="Rechthoek 50"/>
            <p:cNvSpPr/>
            <p:nvPr/>
          </p:nvSpPr>
          <p:spPr>
            <a:xfrm>
              <a:off x="608363" y="-1"/>
              <a:ext cx="43418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0" name="Rechthoek 52"/>
            <p:cNvSpPr/>
            <p:nvPr/>
          </p:nvSpPr>
          <p:spPr>
            <a:xfrm>
              <a:off x="608363" y="1167189"/>
              <a:ext cx="43418" cy="9295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1" name="Rechthoek 47"/>
            <p:cNvSpPr/>
            <p:nvPr/>
          </p:nvSpPr>
          <p:spPr>
            <a:xfrm rot="5400000">
              <a:off x="1191961" y="583593"/>
              <a:ext cx="43416" cy="9295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2" name="Rechthoek 49"/>
            <p:cNvSpPr/>
            <p:nvPr/>
          </p:nvSpPr>
          <p:spPr>
            <a:xfrm rot="5400000">
              <a:off x="24768" y="583592"/>
              <a:ext cx="43417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3" name="Rechthoek 44"/>
            <p:cNvSpPr/>
            <p:nvPr/>
          </p:nvSpPr>
          <p:spPr>
            <a:xfrm rot="1800000">
              <a:off x="900164" y="78187"/>
              <a:ext cx="43416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4" name="Rechthoek 46"/>
            <p:cNvSpPr/>
            <p:nvPr/>
          </p:nvSpPr>
          <p:spPr>
            <a:xfrm rot="1800000">
              <a:off x="316565" y="1089002"/>
              <a:ext cx="43417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5" name="Rechthoek 41"/>
            <p:cNvSpPr/>
            <p:nvPr/>
          </p:nvSpPr>
          <p:spPr>
            <a:xfrm rot="9000000">
              <a:off x="900164" y="1089003"/>
              <a:ext cx="43416" cy="929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" name="Rechthoek 43"/>
            <p:cNvSpPr/>
            <p:nvPr/>
          </p:nvSpPr>
          <p:spPr>
            <a:xfrm rot="9000000">
              <a:off x="316565" y="78186"/>
              <a:ext cx="43417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7" name="Rechthoek 38"/>
            <p:cNvSpPr/>
            <p:nvPr/>
          </p:nvSpPr>
          <p:spPr>
            <a:xfrm rot="7200000">
              <a:off x="1113773" y="875390"/>
              <a:ext cx="43416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8" name="Rechthoek 40"/>
            <p:cNvSpPr/>
            <p:nvPr/>
          </p:nvSpPr>
          <p:spPr>
            <a:xfrm rot="7200000">
              <a:off x="102956" y="291794"/>
              <a:ext cx="43416" cy="92955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9" name="Rechthoek 35"/>
            <p:cNvSpPr/>
            <p:nvPr/>
          </p:nvSpPr>
          <p:spPr>
            <a:xfrm rot="3600000">
              <a:off x="1113773" y="291795"/>
              <a:ext cx="43416" cy="929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0" name="Rechthoek 37"/>
            <p:cNvSpPr/>
            <p:nvPr/>
          </p:nvSpPr>
          <p:spPr>
            <a:xfrm rot="3600000">
              <a:off x="102956" y="875390"/>
              <a:ext cx="43416" cy="9295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grpSp>
        <p:nvGrpSpPr>
          <p:cNvPr id="120" name="Groep 117"/>
          <p:cNvGrpSpPr/>
          <p:nvPr/>
        </p:nvGrpSpPr>
        <p:grpSpPr>
          <a:xfrm>
            <a:off x="890646" y="1147157"/>
            <a:ext cx="1247134" cy="1247135"/>
            <a:chOff x="0" y="-1"/>
            <a:chExt cx="1247133" cy="1247133"/>
          </a:xfrm>
        </p:grpSpPr>
        <p:sp>
          <p:nvSpPr>
            <p:cNvPr id="72" name="Rechthoek 50"/>
            <p:cNvSpPr/>
            <p:nvPr/>
          </p:nvSpPr>
          <p:spPr>
            <a:xfrm rot="720000">
              <a:off x="738319" y="11334"/>
              <a:ext cx="25783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3" name="Rechthoek 52"/>
            <p:cNvSpPr/>
            <p:nvPr/>
          </p:nvSpPr>
          <p:spPr>
            <a:xfrm rot="720000">
              <a:off x="483029" y="1212383"/>
              <a:ext cx="25782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4" name="Rechthoek 47"/>
            <p:cNvSpPr/>
            <p:nvPr/>
          </p:nvSpPr>
          <p:spPr>
            <a:xfrm rot="6120000">
              <a:off x="1211199" y="739505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5" name="Rechthoek 49"/>
            <p:cNvSpPr/>
            <p:nvPr/>
          </p:nvSpPr>
          <p:spPr>
            <a:xfrm rot="6120000">
              <a:off x="10151" y="484211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6" name="Rechthoek 44"/>
            <p:cNvSpPr/>
            <p:nvPr/>
          </p:nvSpPr>
          <p:spPr>
            <a:xfrm rot="2520000">
              <a:off x="1021481" y="155614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7" name="Rechthoek 46"/>
            <p:cNvSpPr/>
            <p:nvPr/>
          </p:nvSpPr>
          <p:spPr>
            <a:xfrm rot="2520000">
              <a:off x="199868" y="1068104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8" name="Rechthoek 41"/>
            <p:cNvSpPr/>
            <p:nvPr/>
          </p:nvSpPr>
          <p:spPr>
            <a:xfrm rot="9720000">
              <a:off x="800394" y="1195751"/>
              <a:ext cx="25782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79" name="Rechthoek 43"/>
            <p:cNvSpPr/>
            <p:nvPr/>
          </p:nvSpPr>
          <p:spPr>
            <a:xfrm rot="9720000">
              <a:off x="420955" y="2796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0" name="Rechthoek 38"/>
            <p:cNvSpPr/>
            <p:nvPr/>
          </p:nvSpPr>
          <p:spPr>
            <a:xfrm rot="7920000">
              <a:off x="1066921" y="1022663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1" name="Rechthoek 40"/>
            <p:cNvSpPr/>
            <p:nvPr/>
          </p:nvSpPr>
          <p:spPr>
            <a:xfrm rot="7920000">
              <a:off x="154429" y="201051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2" name="Rechthoek 35"/>
            <p:cNvSpPr/>
            <p:nvPr/>
          </p:nvSpPr>
          <p:spPr>
            <a:xfrm rot="4320000">
              <a:off x="1194565" y="42213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3" name="Rechthoek 37"/>
            <p:cNvSpPr/>
            <p:nvPr/>
          </p:nvSpPr>
          <p:spPr>
            <a:xfrm rot="4320000">
              <a:off x="26784" y="801574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4" name="Rechthoek 50"/>
            <p:cNvSpPr/>
            <p:nvPr/>
          </p:nvSpPr>
          <p:spPr>
            <a:xfrm rot="360000">
              <a:off x="674849" y="1282"/>
              <a:ext cx="25782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5" name="Rechthoek 52"/>
            <p:cNvSpPr/>
            <p:nvPr/>
          </p:nvSpPr>
          <p:spPr>
            <a:xfrm rot="360000">
              <a:off x="546499" y="1222436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6" name="Rechthoek 47"/>
            <p:cNvSpPr/>
            <p:nvPr/>
          </p:nvSpPr>
          <p:spPr>
            <a:xfrm rot="5760000">
              <a:off x="1221251" y="676033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7" name="Rechthoek 49"/>
            <p:cNvSpPr/>
            <p:nvPr/>
          </p:nvSpPr>
          <p:spPr>
            <a:xfrm rot="5760000">
              <a:off x="97" y="54768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8" name="Rechthoek 44"/>
            <p:cNvSpPr/>
            <p:nvPr/>
          </p:nvSpPr>
          <p:spPr>
            <a:xfrm rot="2160000">
              <a:off x="971540" y="115173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89" name="Rechthoek 46"/>
            <p:cNvSpPr/>
            <p:nvPr/>
          </p:nvSpPr>
          <p:spPr>
            <a:xfrm rot="2160000">
              <a:off x="249808" y="1108545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0" name="Rechthoek 41"/>
            <p:cNvSpPr/>
            <p:nvPr/>
          </p:nvSpPr>
          <p:spPr>
            <a:xfrm rot="9360000">
              <a:off x="860387" y="1172721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1" name="Rechthoek 43"/>
            <p:cNvSpPr/>
            <p:nvPr/>
          </p:nvSpPr>
          <p:spPr>
            <a:xfrm rot="9360000">
              <a:off x="360961" y="50998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2" name="Rechthoek 38"/>
            <p:cNvSpPr/>
            <p:nvPr/>
          </p:nvSpPr>
          <p:spPr>
            <a:xfrm rot="7560000">
              <a:off x="1107362" y="972722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3" name="Rechthoek 40"/>
            <p:cNvSpPr/>
            <p:nvPr/>
          </p:nvSpPr>
          <p:spPr>
            <a:xfrm rot="7560000">
              <a:off x="113987" y="25099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4" name="Rechthoek 35"/>
            <p:cNvSpPr/>
            <p:nvPr/>
          </p:nvSpPr>
          <p:spPr>
            <a:xfrm rot="3960000">
              <a:off x="1171536" y="362145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5" name="Rechthoek 37"/>
            <p:cNvSpPr/>
            <p:nvPr/>
          </p:nvSpPr>
          <p:spPr>
            <a:xfrm rot="3960000">
              <a:off x="49813" y="86156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6" name="Rechthoek 50"/>
            <p:cNvSpPr/>
            <p:nvPr/>
          </p:nvSpPr>
          <p:spPr>
            <a:xfrm rot="1080000">
              <a:off x="800392" y="2796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7" name="Rechthoek 52"/>
            <p:cNvSpPr/>
            <p:nvPr/>
          </p:nvSpPr>
          <p:spPr>
            <a:xfrm rot="1080000">
              <a:off x="420956" y="1195749"/>
              <a:ext cx="25783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Rechthoek 47"/>
            <p:cNvSpPr/>
            <p:nvPr/>
          </p:nvSpPr>
          <p:spPr>
            <a:xfrm rot="6480000">
              <a:off x="1194566" y="801577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9" name="Rechthoek 49"/>
            <p:cNvSpPr/>
            <p:nvPr/>
          </p:nvSpPr>
          <p:spPr>
            <a:xfrm rot="6480000">
              <a:off x="26783" y="422139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0" name="Rechthoek 44"/>
            <p:cNvSpPr/>
            <p:nvPr/>
          </p:nvSpPr>
          <p:spPr>
            <a:xfrm rot="2880000">
              <a:off x="1066921" y="201055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1" name="Rechthoek 46"/>
            <p:cNvSpPr/>
            <p:nvPr/>
          </p:nvSpPr>
          <p:spPr>
            <a:xfrm rot="2880000">
              <a:off x="154427" y="1022664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2" name="Rechthoek 41"/>
            <p:cNvSpPr/>
            <p:nvPr/>
          </p:nvSpPr>
          <p:spPr>
            <a:xfrm rot="10080000">
              <a:off x="738321" y="1212384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3" name="Rechthoek 43"/>
            <p:cNvSpPr/>
            <p:nvPr/>
          </p:nvSpPr>
          <p:spPr>
            <a:xfrm rot="10080000">
              <a:off x="483028" y="11334"/>
              <a:ext cx="25783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4" name="Rechthoek 38"/>
            <p:cNvSpPr/>
            <p:nvPr/>
          </p:nvSpPr>
          <p:spPr>
            <a:xfrm rot="8280000">
              <a:off x="1021480" y="1068103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5" name="Rechthoek 40"/>
            <p:cNvSpPr/>
            <p:nvPr/>
          </p:nvSpPr>
          <p:spPr>
            <a:xfrm rot="8280000">
              <a:off x="199869" y="155610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6" name="Rechthoek 35"/>
            <p:cNvSpPr/>
            <p:nvPr/>
          </p:nvSpPr>
          <p:spPr>
            <a:xfrm rot="4680000">
              <a:off x="1211198" y="48421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7" name="Rechthoek 37"/>
            <p:cNvSpPr/>
            <p:nvPr/>
          </p:nvSpPr>
          <p:spPr>
            <a:xfrm rot="4680000">
              <a:off x="10152" y="739503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8" name="Rechthoek 50"/>
            <p:cNvSpPr/>
            <p:nvPr/>
          </p:nvSpPr>
          <p:spPr>
            <a:xfrm rot="1440000">
              <a:off x="860385" y="50998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chthoek 52"/>
            <p:cNvSpPr/>
            <p:nvPr/>
          </p:nvSpPr>
          <p:spPr>
            <a:xfrm rot="1440000">
              <a:off x="360963" y="1172719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0" name="Rechthoek 47"/>
            <p:cNvSpPr/>
            <p:nvPr/>
          </p:nvSpPr>
          <p:spPr>
            <a:xfrm rot="6840000">
              <a:off x="1171537" y="861571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1" name="Rechthoek 49"/>
            <p:cNvSpPr/>
            <p:nvPr/>
          </p:nvSpPr>
          <p:spPr>
            <a:xfrm rot="6840000">
              <a:off x="49813" y="362144"/>
              <a:ext cx="25783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2" name="Rechthoek 44"/>
            <p:cNvSpPr/>
            <p:nvPr/>
          </p:nvSpPr>
          <p:spPr>
            <a:xfrm rot="3240000">
              <a:off x="1107362" y="250996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3" name="Rechthoek 46"/>
            <p:cNvSpPr/>
            <p:nvPr/>
          </p:nvSpPr>
          <p:spPr>
            <a:xfrm rot="3240000">
              <a:off x="113986" y="972723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4" name="Rechthoek 41"/>
            <p:cNvSpPr/>
            <p:nvPr/>
          </p:nvSpPr>
          <p:spPr>
            <a:xfrm rot="10440000">
              <a:off x="674850" y="1222438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5" name="Rechthoek 43"/>
            <p:cNvSpPr/>
            <p:nvPr/>
          </p:nvSpPr>
          <p:spPr>
            <a:xfrm rot="10440000">
              <a:off x="546499" y="1281"/>
              <a:ext cx="25782" cy="2341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6" name="Rechthoek 38"/>
            <p:cNvSpPr/>
            <p:nvPr/>
          </p:nvSpPr>
          <p:spPr>
            <a:xfrm rot="8640000">
              <a:off x="971540" y="1108544"/>
              <a:ext cx="25782" cy="2341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7" name="Rechthoek 40"/>
            <p:cNvSpPr/>
            <p:nvPr/>
          </p:nvSpPr>
          <p:spPr>
            <a:xfrm rot="8640000">
              <a:off x="249811" y="115169"/>
              <a:ext cx="25782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8" name="Rechthoek 35"/>
            <p:cNvSpPr/>
            <p:nvPr/>
          </p:nvSpPr>
          <p:spPr>
            <a:xfrm rot="5040000">
              <a:off x="1221251" y="547683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19" name="Rechthoek 37"/>
            <p:cNvSpPr/>
            <p:nvPr/>
          </p:nvSpPr>
          <p:spPr>
            <a:xfrm rot="5040000">
              <a:off x="99" y="676032"/>
              <a:ext cx="25783" cy="23412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121" name="Rechthoek 174"/>
          <p:cNvSpPr txBox="1"/>
          <p:nvPr/>
        </p:nvSpPr>
        <p:spPr>
          <a:xfrm>
            <a:off x="8658690" y="1192829"/>
            <a:ext cx="266849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800">
                <a:solidFill>
                  <a:schemeClr val="accent1"/>
                </a:solidFill>
              </a:defRPr>
            </a:lvl1pPr>
          </a:lstStyle>
          <a:p>
            <a:r>
              <a:t>spoor</a:t>
            </a:r>
          </a:p>
        </p:txBody>
      </p:sp>
      <p:sp>
        <p:nvSpPr>
          <p:cNvPr id="122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iteltekst"/>
          <p:cNvSpPr txBox="1">
            <a:spLocks noGrp="1"/>
          </p:cNvSpPr>
          <p:nvPr>
            <p:ph type="title"/>
          </p:nvPr>
        </p:nvSpPr>
        <p:spPr>
          <a:xfrm>
            <a:off x="757767" y="443327"/>
            <a:ext cx="10671038" cy="773336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28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758611" y="1647026"/>
            <a:ext cx="10665957" cy="4393413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9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3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53" y="1641997"/>
            <a:ext cx="4957249" cy="4441005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>
                <a:latin typeface="+mn-lt"/>
                <a:ea typeface="+mn-ea"/>
                <a:cs typeface="+mn-cs"/>
                <a:sym typeface="Arial"/>
              </a:defRPr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>
                <a:latin typeface="+mn-lt"/>
                <a:ea typeface="+mn-ea"/>
                <a:cs typeface="+mn-cs"/>
                <a:sym typeface="Arial"/>
              </a:defRPr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>
                <a:latin typeface="+mn-lt"/>
                <a:ea typeface="+mn-ea"/>
                <a:cs typeface="+mn-cs"/>
                <a:sym typeface="Arial"/>
              </a:defRPr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3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Titeltekst"/>
          <p:cNvSpPr txBox="1">
            <a:spLocks noGrp="1"/>
          </p:cNvSpPr>
          <p:nvPr>
            <p:ph type="title"/>
          </p:nvPr>
        </p:nvSpPr>
        <p:spPr>
          <a:xfrm>
            <a:off x="757767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4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6096000" y="1646764"/>
            <a:ext cx="5336117" cy="4441003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4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758807" y="1644375"/>
            <a:ext cx="4956193" cy="4441008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4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5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8809" y="1646321"/>
            <a:ext cx="4956193" cy="4441003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5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6096002" y="1648703"/>
            <a:ext cx="5336121" cy="4441008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o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6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8809" y="1644294"/>
            <a:ext cx="10673309" cy="1782767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6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757769" y="3429001"/>
            <a:ext cx="10675833" cy="1720853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kader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76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69" y="3429001"/>
            <a:ext cx="10674351" cy="1698628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77" name="Tijdelijke aanduiding voor tekst 3"/>
          <p:cNvSpPr>
            <a:spLocks noGrp="1"/>
          </p:cNvSpPr>
          <p:nvPr>
            <p:ph type="body" sz="half" idx="13"/>
          </p:nvPr>
        </p:nvSpPr>
        <p:spPr>
          <a:xfrm>
            <a:off x="757769" y="1709739"/>
            <a:ext cx="10675833" cy="1719262"/>
          </a:xfrm>
          <a:prstGeom prst="rect">
            <a:avLst/>
          </a:prstGeom>
          <a:solidFill>
            <a:srgbClr val="D0D9DB"/>
          </a:solidFill>
        </p:spPr>
        <p:txBody>
          <a:bodyPr lIns="144000" tIns="144000" rIns="144000" bIns="144000"/>
          <a:lstStyle/>
          <a:p>
            <a:endParaRPr/>
          </a:p>
        </p:txBody>
      </p:sp>
      <p:sp>
        <p:nvSpPr>
          <p:cNvPr id="37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758809" y="1709740"/>
            <a:ext cx="10673309" cy="258127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8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8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67" y="4396692"/>
            <a:ext cx="10675834" cy="1590118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>
                <a:latin typeface="+mn-lt"/>
                <a:ea typeface="+mn-ea"/>
                <a:cs typeface="+mn-cs"/>
                <a:sym typeface="Arial"/>
              </a:defRPr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>
                <a:latin typeface="+mn-lt"/>
                <a:ea typeface="+mn-ea"/>
                <a:cs typeface="+mn-cs"/>
                <a:sym typeface="Arial"/>
              </a:defRPr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>
                <a:latin typeface="+mn-lt"/>
                <a:ea typeface="+mn-ea"/>
                <a:cs typeface="+mn-cs"/>
                <a:sym typeface="Arial"/>
              </a:defRPr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8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 bov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757766" y="3417889"/>
            <a:ext cx="10673309" cy="25812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97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757767" y="1642005"/>
            <a:ext cx="10675834" cy="1590117"/>
          </a:xfrm>
          <a:prstGeom prst="rect">
            <a:avLst/>
          </a:prstGeom>
        </p:spPr>
        <p:txBody>
          <a:bodyPr/>
          <a:lstStyle>
            <a:lvl1pPr marL="383874" indent="-383874">
              <a:lnSpc>
                <a:spcPts val="3100"/>
              </a:lnSpc>
              <a:spcBef>
                <a:spcPts val="800"/>
              </a:spcBef>
              <a:buSzPct val="80000"/>
              <a:buChar char="■"/>
              <a:defRPr sz="2600"/>
            </a:lvl1pPr>
            <a:lvl2pPr marL="767751" indent="-383874">
              <a:lnSpc>
                <a:spcPts val="3100"/>
              </a:lnSpc>
              <a:spcBef>
                <a:spcPts val="800"/>
              </a:spcBef>
              <a:buSzPct val="100000"/>
              <a:defRPr sz="2600"/>
            </a:lvl2pPr>
            <a:lvl3pPr marL="984723" indent="-216972">
              <a:lnSpc>
                <a:spcPts val="3100"/>
              </a:lnSpc>
              <a:spcBef>
                <a:spcPts val="800"/>
              </a:spcBef>
              <a:defRPr sz="2600"/>
            </a:lvl3pPr>
            <a:lvl4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4pPr>
            <a:lvl5pPr marL="984723" indent="-216972">
              <a:lnSpc>
                <a:spcPts val="3100"/>
              </a:lnSpc>
              <a:spcBef>
                <a:spcPts val="800"/>
              </a:spcBef>
              <a:buSzPct val="100000"/>
              <a:buChar char="-"/>
              <a:defRPr sz="2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9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758809" y="1709739"/>
            <a:ext cx="10673309" cy="429101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6" name="Titeltekst"/>
          <p:cNvSpPr txBox="1">
            <a:spLocks noGrp="1"/>
          </p:cNvSpPr>
          <p:nvPr>
            <p:ph type="title"/>
          </p:nvPr>
        </p:nvSpPr>
        <p:spPr>
          <a:xfrm>
            <a:off x="757769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40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ijdelijke aanduiding voor afbeelding 5"/>
          <p:cNvSpPr>
            <a:spLocks noGrp="1"/>
          </p:cNvSpPr>
          <p:nvPr>
            <p:ph type="pic" idx="13"/>
          </p:nvPr>
        </p:nvSpPr>
        <p:spPr>
          <a:xfrm>
            <a:off x="0" y="975625"/>
            <a:ext cx="12192000" cy="502512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15" name="Rechthoek 7"/>
          <p:cNvSpPr/>
          <p:nvPr/>
        </p:nvSpPr>
        <p:spPr>
          <a:xfrm>
            <a:off x="0" y="860425"/>
            <a:ext cx="12192000" cy="115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416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LUCHT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0E3FA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0" name="WOLK"/>
          <p:cNvSpPr/>
          <p:nvPr/>
        </p:nvSpPr>
        <p:spPr>
          <a:xfrm>
            <a:off x="7911144" y="-175024"/>
            <a:ext cx="3439394" cy="11959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1" name="WOLK"/>
          <p:cNvSpPr/>
          <p:nvPr/>
        </p:nvSpPr>
        <p:spPr>
          <a:xfrm flipH="1">
            <a:off x="10864439" y="1468337"/>
            <a:ext cx="1627156" cy="565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2" name="WOLK"/>
          <p:cNvSpPr/>
          <p:nvPr/>
        </p:nvSpPr>
        <p:spPr>
          <a:xfrm>
            <a:off x="1553640" y="314671"/>
            <a:ext cx="2434922" cy="846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3" name="WIT"/>
          <p:cNvSpPr/>
          <p:nvPr/>
        </p:nvSpPr>
        <p:spPr>
          <a:xfrm>
            <a:off x="0" y="4586523"/>
            <a:ext cx="12192000" cy="2233379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Vrije vorm 238"/>
          <p:cNvSpPr/>
          <p:nvPr/>
        </p:nvSpPr>
        <p:spPr>
          <a:xfrm>
            <a:off x="-76729" y="-62750"/>
            <a:ext cx="12345458" cy="31605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077"/>
                </a:lnTo>
                <a:lnTo>
                  <a:pt x="9400" y="20698"/>
                </a:lnTo>
                <a:lnTo>
                  <a:pt x="8867" y="17704"/>
                </a:lnTo>
                <a:lnTo>
                  <a:pt x="8000" y="15751"/>
                </a:lnTo>
                <a:lnTo>
                  <a:pt x="6700" y="14709"/>
                </a:lnTo>
                <a:lnTo>
                  <a:pt x="5000" y="14969"/>
                </a:lnTo>
                <a:lnTo>
                  <a:pt x="3867" y="15751"/>
                </a:lnTo>
                <a:lnTo>
                  <a:pt x="3001" y="17964"/>
                </a:lnTo>
                <a:lnTo>
                  <a:pt x="2601" y="20958"/>
                </a:lnTo>
                <a:lnTo>
                  <a:pt x="0" y="21600"/>
                </a:lnTo>
                <a:lnTo>
                  <a:pt x="0" y="525"/>
                </a:lnTo>
                <a:close/>
              </a:path>
            </a:pathLst>
          </a:custGeom>
          <a:solidFill>
            <a:srgbClr val="AFA4B3">
              <a:alpha val="25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5" name="Vrije vorm 234"/>
          <p:cNvSpPr/>
          <p:nvPr/>
        </p:nvSpPr>
        <p:spPr>
          <a:xfrm>
            <a:off x="-76728" y="-124228"/>
            <a:ext cx="9997987" cy="29876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596" y="0"/>
                </a:moveTo>
                <a:lnTo>
                  <a:pt x="15305" y="0"/>
                </a:lnTo>
                <a:lnTo>
                  <a:pt x="16152" y="1046"/>
                </a:lnTo>
                <a:cubicBezTo>
                  <a:pt x="19358" y="5454"/>
                  <a:pt x="21505" y="12963"/>
                  <a:pt x="21600" y="21561"/>
                </a:cubicBezTo>
                <a:lnTo>
                  <a:pt x="20789" y="21600"/>
                </a:lnTo>
                <a:cubicBezTo>
                  <a:pt x="20660" y="10866"/>
                  <a:pt x="16786" y="2040"/>
                  <a:pt x="11701" y="36"/>
                </a:cubicBezTo>
                <a:close/>
                <a:moveTo>
                  <a:pt x="3688" y="0"/>
                </a:moveTo>
                <a:lnTo>
                  <a:pt x="7418" y="0"/>
                </a:lnTo>
                <a:lnTo>
                  <a:pt x="7187" y="84"/>
                </a:lnTo>
                <a:cubicBezTo>
                  <a:pt x="4258" y="1303"/>
                  <a:pt x="1746" y="4787"/>
                  <a:pt x="132" y="9575"/>
                </a:cubicBezTo>
                <a:lnTo>
                  <a:pt x="0" y="9986"/>
                </a:lnTo>
                <a:lnTo>
                  <a:pt x="0" y="6525"/>
                </a:lnTo>
                <a:lnTo>
                  <a:pt x="151" y="6122"/>
                </a:lnTo>
                <a:cubicBezTo>
                  <a:pt x="887" y="4254"/>
                  <a:pt x="1749" y="2610"/>
                  <a:pt x="2710" y="1247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36" name="Vrije vorm 228"/>
          <p:cNvSpPr/>
          <p:nvPr/>
        </p:nvSpPr>
        <p:spPr>
          <a:xfrm>
            <a:off x="10461042" y="-124227"/>
            <a:ext cx="1807685" cy="2512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499" y="0"/>
                </a:lnTo>
                <a:lnTo>
                  <a:pt x="12453" y="1289"/>
                </a:lnTo>
                <a:cubicBezTo>
                  <a:pt x="15823" y="3626"/>
                  <a:pt x="18745" y="6127"/>
                  <a:pt x="21159" y="8763"/>
                </a:cubicBezTo>
                <a:lnTo>
                  <a:pt x="21600" y="9278"/>
                </a:lnTo>
                <a:lnTo>
                  <a:pt x="21600" y="21600"/>
                </a:lnTo>
                <a:lnTo>
                  <a:pt x="21097" y="20019"/>
                </a:lnTo>
                <a:cubicBezTo>
                  <a:pt x="18417" y="12840"/>
                  <a:pt x="11640" y="6327"/>
                  <a:pt x="1941" y="1014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37" name="Vrije vorm 236"/>
          <p:cNvSpPr/>
          <p:nvPr/>
        </p:nvSpPr>
        <p:spPr>
          <a:xfrm>
            <a:off x="-76730" y="650643"/>
            <a:ext cx="7512154" cy="2271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50" extrusionOk="0">
                <a:moveTo>
                  <a:pt x="9954" y="0"/>
                </a:moveTo>
                <a:cubicBezTo>
                  <a:pt x="16267" y="-50"/>
                  <a:pt x="21443" y="9511"/>
                  <a:pt x="21600" y="21516"/>
                </a:cubicBezTo>
                <a:lnTo>
                  <a:pt x="20881" y="21550"/>
                </a:lnTo>
                <a:cubicBezTo>
                  <a:pt x="20726" y="10847"/>
                  <a:pt x="15875" y="2328"/>
                  <a:pt x="9959" y="2371"/>
                </a:cubicBezTo>
                <a:cubicBezTo>
                  <a:pt x="5838" y="2400"/>
                  <a:pt x="2259" y="6571"/>
                  <a:pt x="425" y="12700"/>
                </a:cubicBezTo>
                <a:lnTo>
                  <a:pt x="0" y="14302"/>
                </a:lnTo>
                <a:lnTo>
                  <a:pt x="0" y="10923"/>
                </a:lnTo>
                <a:lnTo>
                  <a:pt x="371" y="9757"/>
                </a:lnTo>
                <a:cubicBezTo>
                  <a:pt x="2446" y="3896"/>
                  <a:pt x="5961" y="31"/>
                  <a:pt x="9954" y="0"/>
                </a:cubicBezTo>
                <a:close/>
              </a:path>
            </a:pathLst>
          </a:custGeom>
          <a:solidFill>
            <a:srgbClr val="9B9A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/>
            <a:endParaRPr/>
          </a:p>
        </p:txBody>
      </p:sp>
      <p:sp>
        <p:nvSpPr>
          <p:cNvPr id="138" name="Vrije vorm 210"/>
          <p:cNvSpPr/>
          <p:nvPr/>
        </p:nvSpPr>
        <p:spPr>
          <a:xfrm flipH="1">
            <a:off x="4368563" y="5078788"/>
            <a:ext cx="7900166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9" name="Vrije vorm 218"/>
          <p:cNvSpPr/>
          <p:nvPr/>
        </p:nvSpPr>
        <p:spPr>
          <a:xfrm>
            <a:off x="4362591" y="5078788"/>
            <a:ext cx="7906138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16018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0" name="Vrije vorm 226"/>
          <p:cNvSpPr/>
          <p:nvPr/>
        </p:nvSpPr>
        <p:spPr>
          <a:xfrm>
            <a:off x="4343286" y="5166064"/>
            <a:ext cx="7088118" cy="18161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1" name="Vrije vorm 220"/>
          <p:cNvSpPr/>
          <p:nvPr/>
        </p:nvSpPr>
        <p:spPr>
          <a:xfrm>
            <a:off x="2022960" y="4578193"/>
            <a:ext cx="8791640" cy="24040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Vrije vorm 214"/>
          <p:cNvSpPr/>
          <p:nvPr/>
        </p:nvSpPr>
        <p:spPr>
          <a:xfrm>
            <a:off x="2022960" y="4578193"/>
            <a:ext cx="7854776" cy="24040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3" name="Vrije vorm 224"/>
          <p:cNvSpPr/>
          <p:nvPr/>
        </p:nvSpPr>
        <p:spPr>
          <a:xfrm>
            <a:off x="2022961" y="4578191"/>
            <a:ext cx="6494891" cy="2404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4" name="Vrije vorm 222"/>
          <p:cNvSpPr/>
          <p:nvPr/>
        </p:nvSpPr>
        <p:spPr>
          <a:xfrm>
            <a:off x="2022961" y="4578193"/>
            <a:ext cx="5906523" cy="24040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5" name="Vrije vorm 212"/>
          <p:cNvSpPr/>
          <p:nvPr/>
        </p:nvSpPr>
        <p:spPr>
          <a:xfrm>
            <a:off x="3262344" y="5078788"/>
            <a:ext cx="484838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6" name="Vrije vorm 216"/>
          <p:cNvSpPr/>
          <p:nvPr/>
        </p:nvSpPr>
        <p:spPr>
          <a:xfrm flipH="1">
            <a:off x="-76728" y="5078788"/>
            <a:ext cx="1014146" cy="1903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5926"/>
                </a:lnTo>
                <a:close/>
              </a:path>
            </a:pathLst>
          </a:cu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7" name="Vrije vorm 244"/>
          <p:cNvSpPr/>
          <p:nvPr/>
        </p:nvSpPr>
        <p:spPr>
          <a:xfrm flipH="1">
            <a:off x="938461" y="5078788"/>
            <a:ext cx="2323883" cy="1903442"/>
          </a:xfrm>
          <a:prstGeom prst="rect">
            <a:avLst/>
          </a:prstGeom>
          <a:solidFill>
            <a:srgbClr val="C3C2E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Vrije vorm 230"/>
          <p:cNvSpPr/>
          <p:nvPr/>
        </p:nvSpPr>
        <p:spPr>
          <a:xfrm rot="16200000">
            <a:off x="8459237" y="-575699"/>
            <a:ext cx="459340" cy="71596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6567" y="0"/>
                </a:lnTo>
                <a:lnTo>
                  <a:pt x="15033" y="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9" name="Vrije vorm 232"/>
          <p:cNvSpPr/>
          <p:nvPr/>
        </p:nvSpPr>
        <p:spPr>
          <a:xfrm rot="5400000">
            <a:off x="607775" y="2209943"/>
            <a:ext cx="295480" cy="16644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4219" y="0"/>
                </a:lnTo>
                <a:lnTo>
                  <a:pt x="17381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0" name="Rechthoek 188"/>
          <p:cNvSpPr/>
          <p:nvPr/>
        </p:nvSpPr>
        <p:spPr>
          <a:xfrm>
            <a:off x="1120818" y="2984872"/>
            <a:ext cx="174585" cy="255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1" name="Rechthoek 191"/>
          <p:cNvSpPr/>
          <p:nvPr/>
        </p:nvSpPr>
        <p:spPr>
          <a:xfrm>
            <a:off x="518672" y="3060236"/>
            <a:ext cx="277510" cy="3312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2" name="Rechthoek 193"/>
          <p:cNvSpPr/>
          <p:nvPr/>
        </p:nvSpPr>
        <p:spPr>
          <a:xfrm>
            <a:off x="7738340" y="2984872"/>
            <a:ext cx="174585" cy="2376004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3" name="Rechthoek 194"/>
          <p:cNvSpPr/>
          <p:nvPr/>
        </p:nvSpPr>
        <p:spPr>
          <a:xfrm>
            <a:off x="11492972" y="3060236"/>
            <a:ext cx="277510" cy="2736003"/>
          </a:xfrm>
          <a:prstGeom prst="rect">
            <a:avLst/>
          </a:prstGeom>
          <a:solidFill>
            <a:srgbClr val="9A99C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4" name="Vrije vorm 242"/>
          <p:cNvSpPr/>
          <p:nvPr/>
        </p:nvSpPr>
        <p:spPr>
          <a:xfrm rot="14820000">
            <a:off x="8070181" y="-2578239"/>
            <a:ext cx="1032460" cy="77847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640"/>
                </a:moveTo>
                <a:lnTo>
                  <a:pt x="8925" y="21600"/>
                </a:lnTo>
                <a:lnTo>
                  <a:pt x="5480" y="21600"/>
                </a:lnTo>
                <a:lnTo>
                  <a:pt x="0" y="21291"/>
                </a:lnTo>
                <a:lnTo>
                  <a:pt x="11283" y="0"/>
                </a:lnTo>
                <a:lnTo>
                  <a:pt x="12252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5" name="Rechthoek 166"/>
          <p:cNvSpPr/>
          <p:nvPr/>
        </p:nvSpPr>
        <p:spPr>
          <a:xfrm>
            <a:off x="7274976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6" name="Rechthoek 167"/>
          <p:cNvSpPr/>
          <p:nvPr/>
        </p:nvSpPr>
        <p:spPr>
          <a:xfrm>
            <a:off x="3337052" y="-177594"/>
            <a:ext cx="238123" cy="2765669"/>
          </a:xfrm>
          <a:prstGeom prst="rect">
            <a:avLst/>
          </a:prstGeom>
          <a:solidFill>
            <a:srgbClr val="677C8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8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7" name="Vrije vorm 240"/>
          <p:cNvSpPr/>
          <p:nvPr/>
        </p:nvSpPr>
        <p:spPr>
          <a:xfrm rot="12120000">
            <a:off x="5099870" y="-512792"/>
            <a:ext cx="1344614" cy="37550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8475"/>
                </a:moveTo>
                <a:lnTo>
                  <a:pt x="0" y="21600"/>
                </a:lnTo>
                <a:lnTo>
                  <a:pt x="10997" y="0"/>
                </a:lnTo>
                <a:lnTo>
                  <a:pt x="12194" y="0"/>
                </a:ln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grpSp>
        <p:nvGrpSpPr>
          <p:cNvPr id="233" name="Groep 4"/>
          <p:cNvGrpSpPr/>
          <p:nvPr/>
        </p:nvGrpSpPr>
        <p:grpSpPr>
          <a:xfrm>
            <a:off x="913470" y="554712"/>
            <a:ext cx="10283734" cy="3406654"/>
            <a:chOff x="0" y="-1"/>
            <a:chExt cx="10283732" cy="3406652"/>
          </a:xfrm>
        </p:grpSpPr>
        <p:sp>
          <p:nvSpPr>
            <p:cNvPr id="158" name="Blokboog 186"/>
            <p:cNvSpPr/>
            <p:nvPr/>
          </p:nvSpPr>
          <p:spPr>
            <a:xfrm>
              <a:off x="795094" y="1430206"/>
              <a:ext cx="4493687" cy="1110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9671"/>
                    <a:pt x="4835" y="0"/>
                    <a:pt x="10800" y="0"/>
                  </a:cubicBezTo>
                  <a:cubicBezTo>
                    <a:pt x="16765" y="0"/>
                    <a:pt x="21600" y="9671"/>
                    <a:pt x="21600" y="21600"/>
                  </a:cubicBezTo>
                  <a:lnTo>
                    <a:pt x="21022" y="21005"/>
                  </a:lnTo>
                  <a:cubicBezTo>
                    <a:pt x="21022" y="10358"/>
                    <a:pt x="16443" y="1726"/>
                    <a:pt x="10795" y="1726"/>
                  </a:cubicBezTo>
                  <a:cubicBezTo>
                    <a:pt x="5147" y="1726"/>
                    <a:pt x="569" y="10358"/>
                    <a:pt x="569" y="21005"/>
                  </a:cubicBezTo>
                  <a:close/>
                </a:path>
              </a:pathLst>
            </a:custGeom>
            <a:solidFill>
              <a:srgbClr val="9B9AC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159" name="Rechthoek 124"/>
            <p:cNvSpPr/>
            <p:nvPr/>
          </p:nvSpPr>
          <p:spPr>
            <a:xfrm>
              <a:off x="1777608" y="141449"/>
              <a:ext cx="7259213" cy="3134423"/>
            </a:xfrm>
            <a:prstGeom prst="rect">
              <a:avLst/>
            </a:prstGeom>
            <a:solidFill>
              <a:srgbClr val="677C8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0" name="Rechthoek 5"/>
            <p:cNvSpPr/>
            <p:nvPr/>
          </p:nvSpPr>
          <p:spPr>
            <a:xfrm>
              <a:off x="2250015" y="325077"/>
              <a:ext cx="6220502" cy="2843901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16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Kader 125"/>
            <p:cNvSpPr/>
            <p:nvPr/>
          </p:nvSpPr>
          <p:spPr>
            <a:xfrm>
              <a:off x="1999556" y="8317"/>
              <a:ext cx="6721422" cy="3355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1348" y="2700"/>
                  </a:moveTo>
                  <a:lnTo>
                    <a:pt x="1348" y="18900"/>
                  </a:lnTo>
                  <a:lnTo>
                    <a:pt x="20252" y="18900"/>
                  </a:lnTo>
                  <a:lnTo>
                    <a:pt x="20252" y="2700"/>
                  </a:lnTo>
                  <a:close/>
                </a:path>
              </a:pathLst>
            </a:custGeom>
            <a:solidFill>
              <a:srgbClr val="00004D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2" name="Kader 3"/>
            <p:cNvSpPr/>
            <p:nvPr/>
          </p:nvSpPr>
          <p:spPr>
            <a:xfrm>
              <a:off x="1947830" y="-2"/>
              <a:ext cx="6824876" cy="340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1348" y="2700"/>
                  </a:moveTo>
                  <a:lnTo>
                    <a:pt x="1348" y="18900"/>
                  </a:lnTo>
                  <a:lnTo>
                    <a:pt x="20252" y="18900"/>
                  </a:lnTo>
                  <a:lnTo>
                    <a:pt x="20252" y="27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3" name="Rechthoek 17"/>
            <p:cNvSpPr/>
            <p:nvPr/>
          </p:nvSpPr>
          <p:spPr>
            <a:xfrm>
              <a:off x="8829367" y="-1"/>
              <a:ext cx="1454366" cy="3406652"/>
            </a:xfrm>
            <a:prstGeom prst="rect">
              <a:avLst/>
            </a:prstGeom>
            <a:gradFill flip="none" rotWithShape="1">
              <a:gsLst>
                <a:gs pos="0">
                  <a:srgbClr val="4067B1"/>
                </a:gs>
                <a:gs pos="91000">
                  <a:schemeClr val="accent1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66" name="Vrije vorm 173"/>
            <p:cNvGrpSpPr/>
            <p:nvPr/>
          </p:nvGrpSpPr>
          <p:grpSpPr>
            <a:xfrm>
              <a:off x="9047913" y="405469"/>
              <a:ext cx="1017275" cy="1017273"/>
              <a:chOff x="-1" y="-2"/>
              <a:chExt cx="1017273" cy="1017272"/>
            </a:xfrm>
          </p:grpSpPr>
          <p:sp>
            <p:nvSpPr>
              <p:cNvPr id="164" name="Vorm"/>
              <p:cNvSpPr/>
              <p:nvPr/>
            </p:nvSpPr>
            <p:spPr>
              <a:xfrm>
                <a:off x="-2" y="-2"/>
                <a:ext cx="1017275" cy="101727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713" y="0"/>
                    </a:moveTo>
                    <a:lnTo>
                      <a:pt x="21600" y="0"/>
                    </a:lnTo>
                    <a:lnTo>
                      <a:pt x="21600" y="21600"/>
                    </a:lnTo>
                    <a:lnTo>
                      <a:pt x="0" y="21600"/>
                    </a:lnTo>
                    <a:lnTo>
                      <a:pt x="0" y="4635"/>
                    </a:lnTo>
                    <a:lnTo>
                      <a:pt x="4713" y="4635"/>
                    </a:lnTo>
                    <a:close/>
                  </a:path>
                </a:pathLst>
              </a:cu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65" name="1"/>
              <p:cNvSpPr txBox="1"/>
              <p:nvPr/>
            </p:nvSpPr>
            <p:spPr>
              <a:xfrm>
                <a:off x="-2" y="126150"/>
                <a:ext cx="1017273" cy="76496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0" tIns="0" rIns="0" bIns="0" numCol="1" anchor="ctr">
                <a:spAutoFit/>
              </a:bodyPr>
              <a:lstStyle>
                <a:lvl1pPr algn="ctr">
                  <a:defRPr sz="5400" b="1">
                    <a:solidFill>
                      <a:schemeClr val="accent1"/>
                    </a:solidFill>
                  </a:defRPr>
                </a:lvl1pPr>
              </a:lstStyle>
              <a:p>
                <a:r>
                  <a:t>1</a:t>
                </a:r>
              </a:p>
            </p:txBody>
          </p:sp>
        </p:grpSp>
        <p:sp>
          <p:nvSpPr>
            <p:cNvPr id="167" name="Rechthoek 23"/>
            <p:cNvSpPr/>
            <p:nvPr/>
          </p:nvSpPr>
          <p:spPr>
            <a:xfrm>
              <a:off x="-1" y="-1"/>
              <a:ext cx="1887885" cy="3406652"/>
            </a:xfrm>
            <a:prstGeom prst="rect">
              <a:avLst/>
            </a:prstGeom>
            <a:solidFill>
              <a:srgbClr val="92A3AB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8" name="Freeform 7"/>
            <p:cNvSpPr/>
            <p:nvPr/>
          </p:nvSpPr>
          <p:spPr>
            <a:xfrm>
              <a:off x="7357211" y="562767"/>
              <a:ext cx="815488" cy="319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1600"/>
              </a:pPr>
              <a:endParaRPr/>
            </a:p>
          </p:txBody>
        </p:sp>
        <p:sp>
          <p:nvSpPr>
            <p:cNvPr id="169" name="Ovaal 24"/>
            <p:cNvSpPr/>
            <p:nvPr/>
          </p:nvSpPr>
          <p:spPr>
            <a:xfrm>
              <a:off x="147502" y="342509"/>
              <a:ext cx="1584517" cy="1584517"/>
            </a:xfrm>
            <a:prstGeom prst="ellipse">
              <a:avLst/>
            </a:prstGeom>
            <a:solidFill>
              <a:srgbClr val="FFFFFF"/>
            </a:solidFill>
            <a:ln w="38100" cap="flat">
              <a:solidFill>
                <a:srgbClr val="BEC8CD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40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182" name="KLOK"/>
            <p:cNvGrpSpPr/>
            <p:nvPr/>
          </p:nvGrpSpPr>
          <p:grpSpPr>
            <a:xfrm>
              <a:off x="225675" y="420686"/>
              <a:ext cx="1428164" cy="1428163"/>
              <a:chOff x="-1" y="-1"/>
              <a:chExt cx="1428162" cy="1428161"/>
            </a:xfrm>
          </p:grpSpPr>
          <p:sp>
            <p:nvSpPr>
              <p:cNvPr id="170" name="Rechthoek 50"/>
              <p:cNvSpPr/>
              <p:nvPr/>
            </p:nvSpPr>
            <p:spPr>
              <a:xfrm>
                <a:off x="689477" y="-2"/>
                <a:ext cx="49205" cy="105349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1" name="Rechthoek 52"/>
              <p:cNvSpPr/>
              <p:nvPr/>
            </p:nvSpPr>
            <p:spPr>
              <a:xfrm>
                <a:off x="689477" y="1322814"/>
                <a:ext cx="49205" cy="105347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2" name="Rechthoek 47"/>
              <p:cNvSpPr/>
              <p:nvPr/>
            </p:nvSpPr>
            <p:spPr>
              <a:xfrm rot="5400000">
                <a:off x="1350886" y="661406"/>
                <a:ext cx="49205" cy="105347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3" name="Rechthoek 49"/>
              <p:cNvSpPr/>
              <p:nvPr/>
            </p:nvSpPr>
            <p:spPr>
              <a:xfrm rot="5400000">
                <a:off x="28070" y="661404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4" name="Rechthoek 44"/>
              <p:cNvSpPr/>
              <p:nvPr/>
            </p:nvSpPr>
            <p:spPr>
              <a:xfrm rot="1800000">
                <a:off x="1020181" y="88612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5" name="Rechthoek 46"/>
              <p:cNvSpPr/>
              <p:nvPr/>
            </p:nvSpPr>
            <p:spPr>
              <a:xfrm rot="1800000">
                <a:off x="358773" y="1234202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6" name="Rechthoek 41"/>
              <p:cNvSpPr/>
              <p:nvPr/>
            </p:nvSpPr>
            <p:spPr>
              <a:xfrm rot="9000000">
                <a:off x="1020181" y="1234203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7" name="Rechthoek 43"/>
              <p:cNvSpPr/>
              <p:nvPr/>
            </p:nvSpPr>
            <p:spPr>
              <a:xfrm rot="9000000">
                <a:off x="358773" y="88611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8" name="Rechthoek 38"/>
              <p:cNvSpPr/>
              <p:nvPr/>
            </p:nvSpPr>
            <p:spPr>
              <a:xfrm rot="7200000">
                <a:off x="1262273" y="992108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79" name="Rechthoek 40"/>
              <p:cNvSpPr/>
              <p:nvPr/>
            </p:nvSpPr>
            <p:spPr>
              <a:xfrm rot="7200000">
                <a:off x="116683" y="330699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0" name="Rechthoek 35"/>
              <p:cNvSpPr/>
              <p:nvPr/>
            </p:nvSpPr>
            <p:spPr>
              <a:xfrm rot="3600000">
                <a:off x="1262273" y="330700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1" name="Rechthoek 37"/>
              <p:cNvSpPr/>
              <p:nvPr/>
            </p:nvSpPr>
            <p:spPr>
              <a:xfrm rot="3600000">
                <a:off x="116683" y="992107"/>
                <a:ext cx="49205" cy="105348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231" name="Groep 117"/>
            <p:cNvGrpSpPr/>
            <p:nvPr/>
          </p:nvGrpSpPr>
          <p:grpSpPr>
            <a:xfrm>
              <a:off x="233052" y="428059"/>
              <a:ext cx="1413416" cy="1413414"/>
              <a:chOff x="0" y="-1"/>
              <a:chExt cx="1413414" cy="1413412"/>
            </a:xfrm>
          </p:grpSpPr>
          <p:sp>
            <p:nvSpPr>
              <p:cNvPr id="183" name="Rechthoek 50"/>
              <p:cNvSpPr/>
              <p:nvPr/>
            </p:nvSpPr>
            <p:spPr>
              <a:xfrm rot="720000">
                <a:off x="836760" y="12847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4" name="Rechthoek 52"/>
              <p:cNvSpPr/>
              <p:nvPr/>
            </p:nvSpPr>
            <p:spPr>
              <a:xfrm rot="720000">
                <a:off x="547431" y="1374030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5" name="Rechthoek 47"/>
              <p:cNvSpPr/>
              <p:nvPr/>
            </p:nvSpPr>
            <p:spPr>
              <a:xfrm rot="6120000">
                <a:off x="1372691" y="838103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6" name="Rechthoek 49"/>
              <p:cNvSpPr/>
              <p:nvPr/>
            </p:nvSpPr>
            <p:spPr>
              <a:xfrm rot="6120000">
                <a:off x="11504" y="548772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7" name="Rechthoek 44"/>
              <p:cNvSpPr/>
              <p:nvPr/>
            </p:nvSpPr>
            <p:spPr>
              <a:xfrm rot="2520000">
                <a:off x="1157676" y="17636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8" name="Rechthoek 46"/>
              <p:cNvSpPr/>
              <p:nvPr/>
            </p:nvSpPr>
            <p:spPr>
              <a:xfrm rot="2520000">
                <a:off x="226516" y="1210516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89" name="Rechthoek 41"/>
              <p:cNvSpPr/>
              <p:nvPr/>
            </p:nvSpPr>
            <p:spPr>
              <a:xfrm rot="9720000">
                <a:off x="907111" y="135518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0" name="Rechthoek 43"/>
              <p:cNvSpPr/>
              <p:nvPr/>
            </p:nvSpPr>
            <p:spPr>
              <a:xfrm rot="9720000">
                <a:off x="477082" y="3169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1" name="Rechthoek 38"/>
              <p:cNvSpPr/>
              <p:nvPr/>
            </p:nvSpPr>
            <p:spPr>
              <a:xfrm rot="7920000">
                <a:off x="1209174" y="1159015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2" name="Rechthoek 40"/>
              <p:cNvSpPr/>
              <p:nvPr/>
            </p:nvSpPr>
            <p:spPr>
              <a:xfrm rot="7920000">
                <a:off x="175019" y="22785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3" name="Rechthoek 35"/>
              <p:cNvSpPr/>
              <p:nvPr/>
            </p:nvSpPr>
            <p:spPr>
              <a:xfrm rot="4320000">
                <a:off x="1353840" y="478424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4" name="Rechthoek 37"/>
              <p:cNvSpPr/>
              <p:nvPr/>
            </p:nvSpPr>
            <p:spPr>
              <a:xfrm rot="4320000">
                <a:off x="30355" y="90844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5" name="Rechthoek 50"/>
              <p:cNvSpPr/>
              <p:nvPr/>
            </p:nvSpPr>
            <p:spPr>
              <a:xfrm rot="360000">
                <a:off x="764827" y="1453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6" name="Rechthoek 52"/>
              <p:cNvSpPr/>
              <p:nvPr/>
            </p:nvSpPr>
            <p:spPr>
              <a:xfrm rot="360000">
                <a:off x="619366" y="138542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7" name="Rechthoek 47"/>
              <p:cNvSpPr/>
              <p:nvPr/>
            </p:nvSpPr>
            <p:spPr>
              <a:xfrm rot="5760000">
                <a:off x="1384084" y="766168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8" name="Rechthoek 49"/>
              <p:cNvSpPr/>
              <p:nvPr/>
            </p:nvSpPr>
            <p:spPr>
              <a:xfrm rot="5760000">
                <a:off x="110" y="620705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199" name="Rechthoek 44"/>
              <p:cNvSpPr/>
              <p:nvPr/>
            </p:nvSpPr>
            <p:spPr>
              <a:xfrm rot="2160000">
                <a:off x="1101076" y="130529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0" name="Rechthoek 46"/>
              <p:cNvSpPr/>
              <p:nvPr/>
            </p:nvSpPr>
            <p:spPr>
              <a:xfrm rot="2160000">
                <a:off x="283116" y="1256349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1" name="Rechthoek 41"/>
              <p:cNvSpPr/>
              <p:nvPr/>
            </p:nvSpPr>
            <p:spPr>
              <a:xfrm rot="9360000">
                <a:off x="975103" y="132908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2" name="Rechthoek 43"/>
              <p:cNvSpPr/>
              <p:nvPr/>
            </p:nvSpPr>
            <p:spPr>
              <a:xfrm rot="9360000">
                <a:off x="409088" y="57797"/>
                <a:ext cx="29221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3" name="Rechthoek 38"/>
              <p:cNvSpPr/>
              <p:nvPr/>
            </p:nvSpPr>
            <p:spPr>
              <a:xfrm rot="7560000">
                <a:off x="1255008" y="1102416"/>
                <a:ext cx="29221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4" name="Rechthoek 40"/>
              <p:cNvSpPr/>
              <p:nvPr/>
            </p:nvSpPr>
            <p:spPr>
              <a:xfrm rot="7560000">
                <a:off x="129185" y="28445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5" name="Rechthoek 35"/>
              <p:cNvSpPr/>
              <p:nvPr/>
            </p:nvSpPr>
            <p:spPr>
              <a:xfrm rot="3960000">
                <a:off x="1327740" y="41043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6" name="Rechthoek 37"/>
              <p:cNvSpPr/>
              <p:nvPr/>
            </p:nvSpPr>
            <p:spPr>
              <a:xfrm rot="3960000">
                <a:off x="56455" y="976441"/>
                <a:ext cx="29220" cy="26535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7" name="Rechthoek 50"/>
              <p:cNvSpPr/>
              <p:nvPr/>
            </p:nvSpPr>
            <p:spPr>
              <a:xfrm rot="1080000">
                <a:off x="907109" y="3169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8" name="Rechthoek 52"/>
              <p:cNvSpPr/>
              <p:nvPr/>
            </p:nvSpPr>
            <p:spPr>
              <a:xfrm rot="1080000">
                <a:off x="477083" y="1355179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09" name="Rechthoek 47"/>
              <p:cNvSpPr/>
              <p:nvPr/>
            </p:nvSpPr>
            <p:spPr>
              <a:xfrm rot="6480000">
                <a:off x="1353841" y="908451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0" name="Rechthoek 49"/>
              <p:cNvSpPr/>
              <p:nvPr/>
            </p:nvSpPr>
            <p:spPr>
              <a:xfrm rot="6480000">
                <a:off x="30354" y="478423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1" name="Rechthoek 44"/>
              <p:cNvSpPr/>
              <p:nvPr/>
            </p:nvSpPr>
            <p:spPr>
              <a:xfrm rot="2880000">
                <a:off x="1209174" y="227862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2" name="Rechthoek 46"/>
              <p:cNvSpPr/>
              <p:nvPr/>
            </p:nvSpPr>
            <p:spPr>
              <a:xfrm rot="2880000">
                <a:off x="175018" y="115901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3" name="Rechthoek 41"/>
              <p:cNvSpPr/>
              <p:nvPr/>
            </p:nvSpPr>
            <p:spPr>
              <a:xfrm rot="10080000">
                <a:off x="836762" y="1374030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4" name="Rechthoek 43"/>
              <p:cNvSpPr/>
              <p:nvPr/>
            </p:nvSpPr>
            <p:spPr>
              <a:xfrm rot="10080000">
                <a:off x="547431" y="12847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5" name="Rechthoek 38"/>
              <p:cNvSpPr/>
              <p:nvPr/>
            </p:nvSpPr>
            <p:spPr>
              <a:xfrm rot="8280000">
                <a:off x="1157676" y="1210515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6" name="Rechthoek 40"/>
              <p:cNvSpPr/>
              <p:nvPr/>
            </p:nvSpPr>
            <p:spPr>
              <a:xfrm rot="8280000">
                <a:off x="226518" y="17635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7" name="Rechthoek 35"/>
              <p:cNvSpPr/>
              <p:nvPr/>
            </p:nvSpPr>
            <p:spPr>
              <a:xfrm rot="4680000">
                <a:off x="1372690" y="54877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8" name="Rechthoek 37"/>
              <p:cNvSpPr/>
              <p:nvPr/>
            </p:nvSpPr>
            <p:spPr>
              <a:xfrm rot="4680000">
                <a:off x="11505" y="838100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19" name="Rechthoek 50"/>
              <p:cNvSpPr/>
              <p:nvPr/>
            </p:nvSpPr>
            <p:spPr>
              <a:xfrm rot="1440000">
                <a:off x="975102" y="5779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0" name="Rechthoek 52"/>
              <p:cNvSpPr/>
              <p:nvPr/>
            </p:nvSpPr>
            <p:spPr>
              <a:xfrm rot="1440000">
                <a:off x="409090" y="1329079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1" name="Rechthoek 47"/>
              <p:cNvSpPr/>
              <p:nvPr/>
            </p:nvSpPr>
            <p:spPr>
              <a:xfrm rot="6840000">
                <a:off x="1327741" y="976444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2" name="Rechthoek 49"/>
              <p:cNvSpPr/>
              <p:nvPr/>
            </p:nvSpPr>
            <p:spPr>
              <a:xfrm rot="6840000">
                <a:off x="56455" y="410430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3" name="Rechthoek 44"/>
              <p:cNvSpPr/>
              <p:nvPr/>
            </p:nvSpPr>
            <p:spPr>
              <a:xfrm rot="3240000">
                <a:off x="1255009" y="284461"/>
                <a:ext cx="29221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4" name="Rechthoek 46"/>
              <p:cNvSpPr/>
              <p:nvPr/>
            </p:nvSpPr>
            <p:spPr>
              <a:xfrm rot="3240000">
                <a:off x="129184" y="1102417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5" name="Rechthoek 41"/>
              <p:cNvSpPr/>
              <p:nvPr/>
            </p:nvSpPr>
            <p:spPr>
              <a:xfrm rot="10440000">
                <a:off x="764829" y="1385424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6" name="Rechthoek 43"/>
              <p:cNvSpPr/>
              <p:nvPr/>
            </p:nvSpPr>
            <p:spPr>
              <a:xfrm rot="10440000">
                <a:off x="619365" y="1452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7" name="Rechthoek 38"/>
              <p:cNvSpPr/>
              <p:nvPr/>
            </p:nvSpPr>
            <p:spPr>
              <a:xfrm rot="8640000">
                <a:off x="1101076" y="1256348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8" name="Rechthoek 40"/>
              <p:cNvSpPr/>
              <p:nvPr/>
            </p:nvSpPr>
            <p:spPr>
              <a:xfrm rot="8640000">
                <a:off x="283118" y="130525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29" name="Rechthoek 35"/>
              <p:cNvSpPr/>
              <p:nvPr/>
            </p:nvSpPr>
            <p:spPr>
              <a:xfrm rot="5040000">
                <a:off x="1384084" y="620706"/>
                <a:ext cx="29220" cy="26533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230" name="Rechthoek 37"/>
              <p:cNvSpPr/>
              <p:nvPr/>
            </p:nvSpPr>
            <p:spPr>
              <a:xfrm rot="5040000">
                <a:off x="112" y="766166"/>
                <a:ext cx="29220" cy="26534"/>
              </a:xfrm>
              <a:prstGeom prst="roundRect">
                <a:avLst>
                  <a:gd name="adj" fmla="val 16667"/>
                </a:avLst>
              </a:pr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232" name="Rechthoek 174"/>
            <p:cNvSpPr txBox="1"/>
            <p:nvPr/>
          </p:nvSpPr>
          <p:spPr>
            <a:xfrm>
              <a:off x="9036818" y="496754"/>
              <a:ext cx="266850" cy="1270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0" tIns="0" rIns="0" bIns="0" numCol="1" anchor="b">
              <a:spAutoFit/>
            </a:bodyPr>
            <a:lstStyle>
              <a:lvl1pPr>
                <a:defRPr sz="800">
                  <a:solidFill>
                    <a:schemeClr val="accent1"/>
                  </a:solidFill>
                </a:defRPr>
              </a:lvl1pPr>
            </a:lstStyle>
            <a:p>
              <a:r>
                <a:t>spoor</a:t>
              </a:r>
            </a:p>
          </p:txBody>
        </p:sp>
      </p:grpSp>
      <p:sp>
        <p:nvSpPr>
          <p:cNvPr id="234" name="Titeltekst"/>
          <p:cNvSpPr txBox="1">
            <a:spLocks noGrp="1"/>
          </p:cNvSpPr>
          <p:nvPr>
            <p:ph type="title"/>
          </p:nvPr>
        </p:nvSpPr>
        <p:spPr>
          <a:xfrm>
            <a:off x="3487106" y="1820552"/>
            <a:ext cx="5097715" cy="910646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  <a:spcBef>
                <a:spcPts val="1600"/>
              </a:spcBef>
              <a:defRPr sz="3200">
                <a:solidFill>
                  <a:srgbClr val="20348C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23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3487106" y="2271678"/>
            <a:ext cx="5097715" cy="815714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1pPr>
            <a:lvl2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2pPr>
            <a:lvl3pPr marL="0" indent="0">
              <a:lnSpc>
                <a:spcPct val="80000"/>
              </a:lnSpc>
              <a:spcBef>
                <a:spcPts val="1200"/>
              </a:spcBef>
              <a:buClrTx/>
              <a:buSzTx/>
              <a:buNone/>
              <a:defRPr sz="1800" b="1">
                <a:solidFill>
                  <a:srgbClr val="20348C"/>
                </a:solidFill>
              </a:defRPr>
            </a:lvl3pPr>
            <a:lvl4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4pPr>
            <a:lvl5pPr>
              <a:lnSpc>
                <a:spcPct val="80000"/>
              </a:lnSpc>
              <a:spcBef>
                <a:spcPts val="1200"/>
              </a:spcBef>
              <a:buClrTx/>
              <a:defRPr sz="1800" b="1">
                <a:solidFill>
                  <a:srgbClr val="20348C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36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roep 3"/>
          <p:cNvGrpSpPr/>
          <p:nvPr/>
        </p:nvGrpSpPr>
        <p:grpSpPr>
          <a:xfrm>
            <a:off x="-21449" y="-62907"/>
            <a:ext cx="12213452" cy="6920909"/>
            <a:chOff x="-1" y="0"/>
            <a:chExt cx="12213451" cy="6920907"/>
          </a:xfrm>
        </p:grpSpPr>
        <p:sp>
          <p:nvSpPr>
            <p:cNvPr id="424" name="Ring 56"/>
            <p:cNvSpPr/>
            <p:nvPr/>
          </p:nvSpPr>
          <p:spPr>
            <a:xfrm>
              <a:off x="110779" y="1006409"/>
              <a:ext cx="2198037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5" name="Ring 56"/>
            <p:cNvSpPr/>
            <p:nvPr/>
          </p:nvSpPr>
          <p:spPr>
            <a:xfrm>
              <a:off x="2076146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6" name="Ring 56"/>
            <p:cNvSpPr/>
            <p:nvPr/>
          </p:nvSpPr>
          <p:spPr>
            <a:xfrm>
              <a:off x="4052994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7" name="Ring 56"/>
            <p:cNvSpPr/>
            <p:nvPr/>
          </p:nvSpPr>
          <p:spPr>
            <a:xfrm>
              <a:off x="5977566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8" name="Ring 56"/>
            <p:cNvSpPr/>
            <p:nvPr/>
          </p:nvSpPr>
          <p:spPr>
            <a:xfrm>
              <a:off x="7942933" y="1006409"/>
              <a:ext cx="2198035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29" name="Ring 56"/>
            <p:cNvSpPr/>
            <p:nvPr/>
          </p:nvSpPr>
          <p:spPr>
            <a:xfrm>
              <a:off x="9919780" y="1006409"/>
              <a:ext cx="2198036" cy="222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585" y="10800"/>
                  </a:moveTo>
                  <a:cubicBezTo>
                    <a:pt x="2585" y="15351"/>
                    <a:pt x="6263" y="19041"/>
                    <a:pt x="10800" y="19041"/>
                  </a:cubicBezTo>
                  <a:cubicBezTo>
                    <a:pt x="15337" y="19041"/>
                    <a:pt x="19015" y="15351"/>
                    <a:pt x="19015" y="10800"/>
                  </a:cubicBezTo>
                  <a:cubicBezTo>
                    <a:pt x="19015" y="6249"/>
                    <a:pt x="15337" y="2559"/>
                    <a:pt x="10800" y="2559"/>
                  </a:cubicBezTo>
                  <a:cubicBezTo>
                    <a:pt x="6263" y="2559"/>
                    <a:pt x="2585" y="6249"/>
                    <a:pt x="2585" y="10800"/>
                  </a:cubicBezTo>
                  <a:close/>
                </a:path>
              </a:pathLst>
            </a:cu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0" name="Ring 56"/>
            <p:cNvSpPr/>
            <p:nvPr/>
          </p:nvSpPr>
          <p:spPr>
            <a:xfrm>
              <a:off x="-2" y="-1"/>
              <a:ext cx="12213452" cy="6920909"/>
            </a:xfrm>
            <a:prstGeom prst="rect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1" name="Ring 56"/>
            <p:cNvSpPr/>
            <p:nvPr/>
          </p:nvSpPr>
          <p:spPr>
            <a:xfrm rot="10800000">
              <a:off x="1777757" y="1123581"/>
              <a:ext cx="816866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2" name="Ring 56"/>
            <p:cNvSpPr/>
            <p:nvPr/>
          </p:nvSpPr>
          <p:spPr>
            <a:xfrm rot="10800000">
              <a:off x="3738907" y="1123581"/>
              <a:ext cx="816864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3" name="Ring 56"/>
            <p:cNvSpPr/>
            <p:nvPr/>
          </p:nvSpPr>
          <p:spPr>
            <a:xfrm rot="10800000">
              <a:off x="5700055" y="1123581"/>
              <a:ext cx="816866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4" name="Ring 56"/>
            <p:cNvSpPr/>
            <p:nvPr/>
          </p:nvSpPr>
          <p:spPr>
            <a:xfrm rot="10800000">
              <a:off x="7661205" y="1123581"/>
              <a:ext cx="816865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35" name="Ring 56"/>
            <p:cNvSpPr/>
            <p:nvPr/>
          </p:nvSpPr>
          <p:spPr>
            <a:xfrm rot="10800000">
              <a:off x="9622354" y="1123581"/>
              <a:ext cx="816865" cy="1223910"/>
            </a:xfrm>
            <a:prstGeom prst="triangle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</p:grpSp>
      <p:sp>
        <p:nvSpPr>
          <p:cNvPr id="437" name="WOLK"/>
          <p:cNvSpPr/>
          <p:nvPr/>
        </p:nvSpPr>
        <p:spPr>
          <a:xfrm>
            <a:off x="8067377" y="4926684"/>
            <a:ext cx="3427979" cy="1191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8" name="WOLK"/>
          <p:cNvSpPr/>
          <p:nvPr/>
        </p:nvSpPr>
        <p:spPr>
          <a:xfrm>
            <a:off x="1075943" y="1175267"/>
            <a:ext cx="3377067" cy="1174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39" name="WOLK"/>
          <p:cNvSpPr/>
          <p:nvPr/>
        </p:nvSpPr>
        <p:spPr>
          <a:xfrm>
            <a:off x="9055051" y="369375"/>
            <a:ext cx="2120309" cy="7372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586" y="0"/>
                </a:moveTo>
                <a:cubicBezTo>
                  <a:pt x="13417" y="0"/>
                  <a:pt x="15778" y="6025"/>
                  <a:pt x="16324" y="14033"/>
                </a:cubicBezTo>
                <a:lnTo>
                  <a:pt x="16397" y="16199"/>
                </a:lnTo>
                <a:lnTo>
                  <a:pt x="16437" y="16135"/>
                </a:lnTo>
                <a:cubicBezTo>
                  <a:pt x="16923" y="15533"/>
                  <a:pt x="17457" y="15201"/>
                  <a:pt x="18018" y="15201"/>
                </a:cubicBezTo>
                <a:cubicBezTo>
                  <a:pt x="19420" y="15201"/>
                  <a:pt x="20656" y="17281"/>
                  <a:pt x="21386" y="20446"/>
                </a:cubicBezTo>
                <a:lnTo>
                  <a:pt x="21600" y="21600"/>
                </a:lnTo>
                <a:lnTo>
                  <a:pt x="28" y="21600"/>
                </a:lnTo>
                <a:lnTo>
                  <a:pt x="0" y="20779"/>
                </a:lnTo>
                <a:cubicBezTo>
                  <a:pt x="0" y="15376"/>
                  <a:pt x="1495" y="10996"/>
                  <a:pt x="3340" y="10996"/>
                </a:cubicBezTo>
                <a:cubicBezTo>
                  <a:pt x="3801" y="10996"/>
                  <a:pt x="4241" y="11270"/>
                  <a:pt x="4640" y="11765"/>
                </a:cubicBezTo>
                <a:lnTo>
                  <a:pt x="5021" y="12370"/>
                </a:lnTo>
                <a:lnTo>
                  <a:pt x="5190" y="10734"/>
                </a:lnTo>
                <a:cubicBezTo>
                  <a:pt x="6079" y="4426"/>
                  <a:pt x="8161" y="0"/>
                  <a:pt x="10586" y="0"/>
                </a:cubicBezTo>
                <a:close/>
              </a:path>
            </a:pathLst>
          </a:custGeom>
          <a:solidFill>
            <a:srgbClr val="FFFFFF">
              <a:alpha val="50195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23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0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41" name="Rechthoek 19"/>
          <p:cNvSpPr/>
          <p:nvPr/>
        </p:nvSpPr>
        <p:spPr>
          <a:xfrm rot="10800000">
            <a:off x="0" y="6353237"/>
            <a:ext cx="12192004" cy="50387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42" name="Freeform 7"/>
          <p:cNvSpPr/>
          <p:nvPr/>
        </p:nvSpPr>
        <p:spPr>
          <a:xfrm>
            <a:off x="11315647" y="6490308"/>
            <a:ext cx="534551" cy="209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70" y="1843"/>
                </a:moveTo>
                <a:lnTo>
                  <a:pt x="10658" y="1352"/>
                </a:lnTo>
                <a:lnTo>
                  <a:pt x="10442" y="946"/>
                </a:lnTo>
                <a:lnTo>
                  <a:pt x="10211" y="614"/>
                </a:lnTo>
                <a:lnTo>
                  <a:pt x="9966" y="356"/>
                </a:lnTo>
                <a:lnTo>
                  <a:pt x="9721" y="160"/>
                </a:lnTo>
                <a:lnTo>
                  <a:pt x="9462" y="37"/>
                </a:lnTo>
                <a:lnTo>
                  <a:pt x="9197" y="0"/>
                </a:lnTo>
                <a:lnTo>
                  <a:pt x="4243" y="0"/>
                </a:lnTo>
                <a:lnTo>
                  <a:pt x="0" y="10726"/>
                </a:lnTo>
                <a:lnTo>
                  <a:pt x="4243" y="21600"/>
                </a:lnTo>
                <a:lnTo>
                  <a:pt x="6627" y="21600"/>
                </a:lnTo>
                <a:lnTo>
                  <a:pt x="3239" y="12938"/>
                </a:lnTo>
                <a:lnTo>
                  <a:pt x="7770" y="12938"/>
                </a:lnTo>
                <a:lnTo>
                  <a:pt x="7914" y="12950"/>
                </a:lnTo>
                <a:lnTo>
                  <a:pt x="8049" y="13036"/>
                </a:lnTo>
                <a:lnTo>
                  <a:pt x="8179" y="13196"/>
                </a:lnTo>
                <a:lnTo>
                  <a:pt x="8294" y="13417"/>
                </a:lnTo>
                <a:lnTo>
                  <a:pt x="10726" y="19757"/>
                </a:lnTo>
                <a:lnTo>
                  <a:pt x="10937" y="20248"/>
                </a:lnTo>
                <a:lnTo>
                  <a:pt x="11158" y="20654"/>
                </a:lnTo>
                <a:lnTo>
                  <a:pt x="11389" y="20986"/>
                </a:lnTo>
                <a:lnTo>
                  <a:pt x="11629" y="21244"/>
                </a:lnTo>
                <a:lnTo>
                  <a:pt x="11879" y="21440"/>
                </a:lnTo>
                <a:lnTo>
                  <a:pt x="12129" y="21563"/>
                </a:lnTo>
                <a:lnTo>
                  <a:pt x="12398" y="21600"/>
                </a:lnTo>
                <a:lnTo>
                  <a:pt x="17405" y="21600"/>
                </a:lnTo>
                <a:lnTo>
                  <a:pt x="21600" y="10726"/>
                </a:lnTo>
                <a:lnTo>
                  <a:pt x="17405" y="0"/>
                </a:lnTo>
                <a:lnTo>
                  <a:pt x="14973" y="0"/>
                </a:lnTo>
                <a:lnTo>
                  <a:pt x="18356" y="8662"/>
                </a:lnTo>
                <a:lnTo>
                  <a:pt x="13830" y="8662"/>
                </a:lnTo>
                <a:lnTo>
                  <a:pt x="13690" y="8625"/>
                </a:lnTo>
                <a:lnTo>
                  <a:pt x="13570" y="8515"/>
                </a:lnTo>
                <a:lnTo>
                  <a:pt x="13460" y="8355"/>
                </a:lnTo>
                <a:lnTo>
                  <a:pt x="13354" y="8183"/>
                </a:lnTo>
                <a:lnTo>
                  <a:pt x="10870" y="1843"/>
                </a:lnTo>
                <a:close/>
                <a:moveTo>
                  <a:pt x="9197" y="4276"/>
                </a:moveTo>
                <a:lnTo>
                  <a:pt x="9332" y="4325"/>
                </a:lnTo>
                <a:lnTo>
                  <a:pt x="9457" y="4448"/>
                </a:lnTo>
                <a:lnTo>
                  <a:pt x="9572" y="4632"/>
                </a:lnTo>
                <a:lnTo>
                  <a:pt x="9678" y="4878"/>
                </a:lnTo>
                <a:lnTo>
                  <a:pt x="12109" y="11095"/>
                </a:lnTo>
                <a:lnTo>
                  <a:pt x="12321" y="11586"/>
                </a:lnTo>
                <a:lnTo>
                  <a:pt x="12532" y="11992"/>
                </a:lnTo>
                <a:lnTo>
                  <a:pt x="12763" y="12324"/>
                </a:lnTo>
                <a:lnTo>
                  <a:pt x="12998" y="12594"/>
                </a:lnTo>
                <a:lnTo>
                  <a:pt x="13258" y="12778"/>
                </a:lnTo>
                <a:lnTo>
                  <a:pt x="13527" y="12901"/>
                </a:lnTo>
                <a:lnTo>
                  <a:pt x="13830" y="12938"/>
                </a:lnTo>
                <a:lnTo>
                  <a:pt x="18356" y="12938"/>
                </a:lnTo>
                <a:lnTo>
                  <a:pt x="16684" y="17201"/>
                </a:lnTo>
                <a:lnTo>
                  <a:pt x="12441" y="17201"/>
                </a:lnTo>
                <a:lnTo>
                  <a:pt x="12278" y="17165"/>
                </a:lnTo>
                <a:lnTo>
                  <a:pt x="12143" y="17103"/>
                </a:lnTo>
                <a:lnTo>
                  <a:pt x="12028" y="16943"/>
                </a:lnTo>
                <a:lnTo>
                  <a:pt x="11922" y="16722"/>
                </a:lnTo>
                <a:lnTo>
                  <a:pt x="9491" y="10493"/>
                </a:lnTo>
                <a:lnTo>
                  <a:pt x="9279" y="10001"/>
                </a:lnTo>
                <a:lnTo>
                  <a:pt x="9063" y="9608"/>
                </a:lnTo>
                <a:lnTo>
                  <a:pt x="8837" y="9252"/>
                </a:lnTo>
                <a:lnTo>
                  <a:pt x="8592" y="8994"/>
                </a:lnTo>
                <a:lnTo>
                  <a:pt x="8342" y="8822"/>
                </a:lnTo>
                <a:lnTo>
                  <a:pt x="8063" y="8699"/>
                </a:lnTo>
                <a:lnTo>
                  <a:pt x="7770" y="8662"/>
                </a:lnTo>
                <a:lnTo>
                  <a:pt x="3239" y="8662"/>
                </a:lnTo>
                <a:lnTo>
                  <a:pt x="4906" y="4276"/>
                </a:lnTo>
                <a:lnTo>
                  <a:pt x="9197" y="427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300"/>
            </a:pPr>
            <a:endParaRPr/>
          </a:p>
        </p:txBody>
      </p:sp>
      <p:sp>
        <p:nvSpPr>
          <p:cNvPr id="44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" name="Groep 39"/>
          <p:cNvGrpSpPr/>
          <p:nvPr/>
        </p:nvGrpSpPr>
        <p:grpSpPr>
          <a:xfrm>
            <a:off x="-826689" y="-398941"/>
            <a:ext cx="21571015" cy="8151519"/>
            <a:chOff x="-1" y="26"/>
            <a:chExt cx="21571013" cy="8151517"/>
          </a:xfrm>
        </p:grpSpPr>
        <p:sp>
          <p:nvSpPr>
            <p:cNvPr id="450" name="LUCHT"/>
            <p:cNvSpPr/>
            <p:nvPr/>
          </p:nvSpPr>
          <p:spPr>
            <a:xfrm>
              <a:off x="826684" y="398964"/>
              <a:ext cx="12192004" cy="6858008"/>
            </a:xfrm>
            <a:prstGeom prst="rect">
              <a:avLst/>
            </a:prstGeom>
            <a:solidFill>
              <a:srgbClr val="B0E3FA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1" name="WOLK"/>
            <p:cNvSpPr/>
            <p:nvPr/>
          </p:nvSpPr>
          <p:spPr>
            <a:xfrm>
              <a:off x="8712908" y="528739"/>
              <a:ext cx="3439393" cy="1195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2" name="WOLK"/>
            <p:cNvSpPr/>
            <p:nvPr/>
          </p:nvSpPr>
          <p:spPr>
            <a:xfrm flipH="1">
              <a:off x="11734337" y="2798326"/>
              <a:ext cx="1627157" cy="565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3" name="Rechthoek 6"/>
            <p:cNvSpPr/>
            <p:nvPr/>
          </p:nvSpPr>
          <p:spPr>
            <a:xfrm>
              <a:off x="749958" y="336218"/>
              <a:ext cx="12345457" cy="1587800"/>
            </a:xfrm>
            <a:prstGeom prst="rect">
              <a:avLst/>
            </a:prstGeom>
            <a:solidFill>
              <a:srgbClr val="AFA4B3">
                <a:alpha val="2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54" name="Trapezium 7"/>
            <p:cNvSpPr/>
            <p:nvPr/>
          </p:nvSpPr>
          <p:spPr>
            <a:xfrm rot="16140000">
              <a:off x="6422611" y="-5823044"/>
              <a:ext cx="775705" cy="1309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7362" y="0"/>
                  </a:lnTo>
                  <a:lnTo>
                    <a:pt x="14238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60" name="Groep 8"/>
            <p:cNvGrpSpPr/>
            <p:nvPr/>
          </p:nvGrpSpPr>
          <p:grpSpPr>
            <a:xfrm>
              <a:off x="616094" y="26"/>
              <a:ext cx="12105704" cy="1693129"/>
              <a:chOff x="0" y="26"/>
              <a:chExt cx="12105703" cy="1693127"/>
            </a:xfrm>
          </p:grpSpPr>
          <p:sp>
            <p:nvSpPr>
              <p:cNvPr id="455" name="Blokboog 9"/>
              <p:cNvSpPr/>
              <p:nvPr/>
            </p:nvSpPr>
            <p:spPr>
              <a:xfrm>
                <a:off x="-1" y="26"/>
                <a:ext cx="1742501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6" name="Blokboog 10"/>
              <p:cNvSpPr/>
              <p:nvPr/>
            </p:nvSpPr>
            <p:spPr>
              <a:xfrm>
                <a:off x="2590800" y="26"/>
                <a:ext cx="1742501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7" name="Blokboog 11"/>
              <p:cNvSpPr/>
              <p:nvPr/>
            </p:nvSpPr>
            <p:spPr>
              <a:xfrm>
                <a:off x="5181601" y="26"/>
                <a:ext cx="1742500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8" name="Blokboog 12"/>
              <p:cNvSpPr/>
              <p:nvPr/>
            </p:nvSpPr>
            <p:spPr>
              <a:xfrm>
                <a:off x="7772401" y="26"/>
                <a:ext cx="1742502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  <p:sp>
            <p:nvSpPr>
              <p:cNvPr id="459" name="Blokboog 13"/>
              <p:cNvSpPr/>
              <p:nvPr/>
            </p:nvSpPr>
            <p:spPr>
              <a:xfrm>
                <a:off x="10363203" y="26"/>
                <a:ext cx="1742501" cy="16931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199" extrusionOk="0">
                    <a:moveTo>
                      <a:pt x="0" y="14"/>
                    </a:moveTo>
                    <a:cubicBezTo>
                      <a:pt x="11511" y="-401"/>
                      <a:pt x="21176" y="8688"/>
                      <a:pt x="21587" y="20315"/>
                    </a:cubicBezTo>
                    <a:cubicBezTo>
                      <a:pt x="21596" y="20565"/>
                      <a:pt x="21600" y="20816"/>
                      <a:pt x="21600" y="21066"/>
                    </a:cubicBezTo>
                    <a:lnTo>
                      <a:pt x="19607" y="21199"/>
                    </a:lnTo>
                    <a:cubicBezTo>
                      <a:pt x="19607" y="10676"/>
                      <a:pt x="11161" y="2146"/>
                      <a:pt x="743" y="2146"/>
                    </a:cubicBezTo>
                    <a:cubicBezTo>
                      <a:pt x="519" y="2146"/>
                      <a:pt x="295" y="2150"/>
                      <a:pt x="71" y="2158"/>
                    </a:cubicBezTo>
                    <a:close/>
                  </a:path>
                </a:pathLst>
              </a:custGeom>
              <a:solidFill>
                <a:srgbClr val="C3C2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/>
                <a:endParaRPr/>
              </a:p>
            </p:txBody>
          </p:sp>
        </p:grpSp>
        <p:sp>
          <p:nvSpPr>
            <p:cNvPr id="461" name="WIT"/>
            <p:cNvSpPr/>
            <p:nvPr/>
          </p:nvSpPr>
          <p:spPr>
            <a:xfrm>
              <a:off x="826684" y="4985491"/>
              <a:ext cx="12192004" cy="2233379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62" name="Vrije vorm 23"/>
            <p:cNvSpPr/>
            <p:nvPr/>
          </p:nvSpPr>
          <p:spPr>
            <a:xfrm rot="10800000" flipH="1">
              <a:off x="604705" y="5674876"/>
              <a:ext cx="12635964" cy="1582093"/>
            </a:xfrm>
            <a:prstGeom prst="rect">
              <a:avLst/>
            </a:prstGeom>
            <a:solidFill>
              <a:srgbClr val="C3C2E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66" name="Groep 16"/>
            <p:cNvGrpSpPr/>
            <p:nvPr/>
          </p:nvGrpSpPr>
          <p:grpSpPr>
            <a:xfrm>
              <a:off x="-2" y="1908386"/>
              <a:ext cx="2600250" cy="4176793"/>
              <a:chOff x="0" y="-1"/>
              <a:chExt cx="2600248" cy="4176792"/>
            </a:xfrm>
          </p:grpSpPr>
          <p:sp>
            <p:nvSpPr>
              <p:cNvPr id="463" name="Trapezium 17"/>
              <p:cNvSpPr/>
              <p:nvPr/>
            </p:nvSpPr>
            <p:spPr>
              <a:xfrm>
                <a:off x="1073221" y="1130000"/>
                <a:ext cx="443172" cy="30467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00" y="0"/>
                    </a:lnTo>
                    <a:lnTo>
                      <a:pt x="189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4" name="Trapezium 18"/>
              <p:cNvSpPr/>
              <p:nvPr/>
            </p:nvSpPr>
            <p:spPr>
              <a:xfrm rot="18900000">
                <a:off x="571418" y="-163422"/>
                <a:ext cx="250159" cy="17198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5" name="Trapezium 19"/>
              <p:cNvSpPr/>
              <p:nvPr/>
            </p:nvSpPr>
            <p:spPr>
              <a:xfrm rot="2700000" flipH="1">
                <a:off x="1778671" y="-163421"/>
                <a:ext cx="250159" cy="17198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470" name="Groep 20"/>
            <p:cNvGrpSpPr/>
            <p:nvPr/>
          </p:nvGrpSpPr>
          <p:grpSpPr>
            <a:xfrm>
              <a:off x="9624902" y="1908386"/>
              <a:ext cx="2600250" cy="4176793"/>
              <a:chOff x="0" y="-1"/>
              <a:chExt cx="2600248" cy="4176792"/>
            </a:xfrm>
          </p:grpSpPr>
          <p:sp>
            <p:nvSpPr>
              <p:cNvPr id="467" name="Trapezium 21"/>
              <p:cNvSpPr/>
              <p:nvPr/>
            </p:nvSpPr>
            <p:spPr>
              <a:xfrm>
                <a:off x="1073221" y="1130000"/>
                <a:ext cx="443172" cy="304679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00" y="0"/>
                    </a:lnTo>
                    <a:lnTo>
                      <a:pt x="189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8" name="Trapezium 22"/>
              <p:cNvSpPr/>
              <p:nvPr/>
            </p:nvSpPr>
            <p:spPr>
              <a:xfrm rot="18900000">
                <a:off x="571418" y="-163422"/>
                <a:ext cx="250159" cy="171983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69" name="Trapezium 23"/>
              <p:cNvSpPr/>
              <p:nvPr/>
            </p:nvSpPr>
            <p:spPr>
              <a:xfrm rot="2700000" flipH="1">
                <a:off x="1778671" y="-163421"/>
                <a:ext cx="250159" cy="17198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4391" y="0"/>
                    </a:lnTo>
                    <a:lnTo>
                      <a:pt x="1720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9A99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471" name="Rechthoek 24"/>
            <p:cNvSpPr/>
            <p:nvPr/>
          </p:nvSpPr>
          <p:spPr>
            <a:xfrm>
              <a:off x="623351" y="1616110"/>
              <a:ext cx="12672637" cy="558496"/>
            </a:xfrm>
            <a:prstGeom prst="rect">
              <a:avLst/>
            </a:prstGeom>
            <a:solidFill>
              <a:srgbClr val="C3C2E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474" name="Groep 25"/>
            <p:cNvGrpSpPr/>
            <p:nvPr/>
          </p:nvGrpSpPr>
          <p:grpSpPr>
            <a:xfrm>
              <a:off x="5643156" y="1056788"/>
              <a:ext cx="4786998" cy="612769"/>
              <a:chOff x="0" y="-1"/>
              <a:chExt cx="4786996" cy="612768"/>
            </a:xfrm>
          </p:grpSpPr>
          <p:sp>
            <p:nvSpPr>
              <p:cNvPr id="472" name="Rechthoek 26"/>
              <p:cNvSpPr/>
              <p:nvPr/>
            </p:nvSpPr>
            <p:spPr>
              <a:xfrm>
                <a:off x="-1" y="-2"/>
                <a:ext cx="391457" cy="612770"/>
              </a:xfrm>
              <a:prstGeom prst="rect">
                <a:avLst/>
              </a:prstGeom>
              <a:solidFill>
                <a:srgbClr val="677C8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473" name="Rechthoek 27"/>
              <p:cNvSpPr/>
              <p:nvPr/>
            </p:nvSpPr>
            <p:spPr>
              <a:xfrm>
                <a:off x="4395539" y="-2"/>
                <a:ext cx="391457" cy="612770"/>
              </a:xfrm>
              <a:prstGeom prst="rect">
                <a:avLst/>
              </a:prstGeom>
              <a:solidFill>
                <a:srgbClr val="677C8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8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475" name="Rechthoek 28"/>
            <p:cNvSpPr/>
            <p:nvPr/>
          </p:nvSpPr>
          <p:spPr>
            <a:xfrm>
              <a:off x="11378637" y="1664095"/>
              <a:ext cx="666666" cy="5544550"/>
            </a:xfrm>
            <a:prstGeom prst="rect">
              <a:avLst/>
            </a:prstGeom>
            <a:solidFill>
              <a:srgbClr val="677C8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6" name="Rechthoek 29"/>
            <p:cNvSpPr/>
            <p:nvPr/>
          </p:nvSpPr>
          <p:spPr>
            <a:xfrm>
              <a:off x="2003072" y="1503674"/>
              <a:ext cx="9384505" cy="643642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7" name="Rechthoek 30"/>
            <p:cNvSpPr/>
            <p:nvPr/>
          </p:nvSpPr>
          <p:spPr>
            <a:xfrm>
              <a:off x="12013347" y="1503674"/>
              <a:ext cx="9384504" cy="6436424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8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78" name="Kader 31"/>
            <p:cNvSpPr/>
            <p:nvPr/>
          </p:nvSpPr>
          <p:spPr>
            <a:xfrm>
              <a:off x="1828865" y="1392047"/>
              <a:ext cx="9699789" cy="675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631" y="906"/>
                  </a:moveTo>
                  <a:lnTo>
                    <a:pt x="631" y="20694"/>
                  </a:lnTo>
                  <a:lnTo>
                    <a:pt x="20969" y="20694"/>
                  </a:lnTo>
                  <a:lnTo>
                    <a:pt x="20969" y="90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79" name="Rechthoek 32"/>
            <p:cNvSpPr/>
            <p:nvPr/>
          </p:nvSpPr>
          <p:spPr>
            <a:xfrm>
              <a:off x="3635684" y="350543"/>
              <a:ext cx="8801941" cy="912024"/>
            </a:xfrm>
            <a:prstGeom prst="rect">
              <a:avLst/>
            </a:prstGeom>
            <a:solidFill>
              <a:srgbClr val="4067B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0" name="Rechthoek 33"/>
            <p:cNvSpPr/>
            <p:nvPr/>
          </p:nvSpPr>
          <p:spPr>
            <a:xfrm>
              <a:off x="3620105" y="277685"/>
              <a:ext cx="305098" cy="305098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1" name="Kader 34"/>
            <p:cNvSpPr/>
            <p:nvPr/>
          </p:nvSpPr>
          <p:spPr>
            <a:xfrm>
              <a:off x="11871224" y="1392047"/>
              <a:ext cx="9699789" cy="6759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  <a:moveTo>
                    <a:pt x="631" y="906"/>
                  </a:moveTo>
                  <a:lnTo>
                    <a:pt x="631" y="20694"/>
                  </a:lnTo>
                  <a:lnTo>
                    <a:pt x="20969" y="20694"/>
                  </a:lnTo>
                  <a:lnTo>
                    <a:pt x="20969" y="90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/>
              <a:endParaRPr/>
            </a:p>
          </p:txBody>
        </p:sp>
        <p:sp>
          <p:nvSpPr>
            <p:cNvPr id="482" name="Gele balk"/>
            <p:cNvSpPr/>
            <p:nvPr/>
          </p:nvSpPr>
          <p:spPr>
            <a:xfrm rot="10800000">
              <a:off x="826685" y="6680968"/>
              <a:ext cx="12192005" cy="576003"/>
            </a:xfrm>
            <a:prstGeom prst="rect">
              <a:avLst/>
            </a:prstGeom>
            <a:solidFill>
              <a:srgbClr val="E6AC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3" name="Gele balk"/>
            <p:cNvSpPr/>
            <p:nvPr/>
          </p:nvSpPr>
          <p:spPr>
            <a:xfrm rot="10800000">
              <a:off x="826685" y="6731588"/>
              <a:ext cx="12192005" cy="52449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84" name="NS logo"/>
            <p:cNvSpPr/>
            <p:nvPr/>
          </p:nvSpPr>
          <p:spPr>
            <a:xfrm>
              <a:off x="12142332" y="6889276"/>
              <a:ext cx="534551" cy="20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300"/>
              </a:pPr>
              <a:endParaRPr/>
            </a:p>
          </p:txBody>
        </p:sp>
      </p:grpSp>
      <p:sp>
        <p:nvSpPr>
          <p:cNvPr id="486" name="Titeltekst"/>
          <p:cNvSpPr txBox="1">
            <a:spLocks noGrp="1"/>
          </p:cNvSpPr>
          <p:nvPr>
            <p:ph type="title"/>
          </p:nvPr>
        </p:nvSpPr>
        <p:spPr>
          <a:xfrm>
            <a:off x="3288312" y="231799"/>
            <a:ext cx="8110151" cy="486114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t>Titeltekst</a:t>
            </a:r>
          </a:p>
        </p:txBody>
      </p:sp>
      <p:sp>
        <p:nvSpPr>
          <p:cNvPr id="48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3" name="Groep 163"/>
          <p:cNvGrpSpPr/>
          <p:nvPr/>
        </p:nvGrpSpPr>
        <p:grpSpPr>
          <a:xfrm>
            <a:off x="-1850808" y="893"/>
            <a:ext cx="15973874" cy="6986766"/>
            <a:chOff x="0" y="0"/>
            <a:chExt cx="15973873" cy="6986764"/>
          </a:xfrm>
        </p:grpSpPr>
        <p:sp>
          <p:nvSpPr>
            <p:cNvPr id="494" name="LUCHT"/>
            <p:cNvSpPr/>
            <p:nvPr/>
          </p:nvSpPr>
          <p:spPr>
            <a:xfrm>
              <a:off x="1850806" y="0"/>
              <a:ext cx="12192006" cy="6352348"/>
            </a:xfrm>
            <a:prstGeom prst="rect">
              <a:avLst/>
            </a:prstGeom>
            <a:gradFill flip="none" rotWithShape="1">
              <a:gsLst>
                <a:gs pos="44000">
                  <a:srgbClr val="ABE5FF"/>
                </a:gs>
                <a:gs pos="100000">
                  <a:srgbClr val="ABE5FF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5" name="WOLK"/>
            <p:cNvSpPr/>
            <p:nvPr/>
          </p:nvSpPr>
          <p:spPr>
            <a:xfrm>
              <a:off x="6007929" y="266417"/>
              <a:ext cx="2994993" cy="104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6" name="WOLK"/>
            <p:cNvSpPr/>
            <p:nvPr/>
          </p:nvSpPr>
          <p:spPr>
            <a:xfrm flipH="1">
              <a:off x="2665497" y="481312"/>
              <a:ext cx="1416913" cy="49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497" name="WOLK"/>
            <p:cNvSpPr/>
            <p:nvPr/>
          </p:nvSpPr>
          <p:spPr>
            <a:xfrm>
              <a:off x="11614381" y="197494"/>
              <a:ext cx="2120309" cy="737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86" y="0"/>
                  </a:moveTo>
                  <a:cubicBezTo>
                    <a:pt x="13417" y="0"/>
                    <a:pt x="15778" y="6025"/>
                    <a:pt x="16324" y="14033"/>
                  </a:cubicBezTo>
                  <a:lnTo>
                    <a:pt x="16397" y="16199"/>
                  </a:lnTo>
                  <a:lnTo>
                    <a:pt x="16437" y="16135"/>
                  </a:lnTo>
                  <a:cubicBezTo>
                    <a:pt x="16923" y="15533"/>
                    <a:pt x="17457" y="15201"/>
                    <a:pt x="18018" y="15201"/>
                  </a:cubicBezTo>
                  <a:cubicBezTo>
                    <a:pt x="19420" y="15201"/>
                    <a:pt x="20656" y="17281"/>
                    <a:pt x="21386" y="20446"/>
                  </a:cubicBezTo>
                  <a:lnTo>
                    <a:pt x="21600" y="21600"/>
                  </a:lnTo>
                  <a:lnTo>
                    <a:pt x="28" y="21600"/>
                  </a:lnTo>
                  <a:lnTo>
                    <a:pt x="0" y="20779"/>
                  </a:lnTo>
                  <a:cubicBezTo>
                    <a:pt x="0" y="15376"/>
                    <a:pt x="1495" y="10996"/>
                    <a:pt x="3340" y="10996"/>
                  </a:cubicBezTo>
                  <a:cubicBezTo>
                    <a:pt x="3801" y="10996"/>
                    <a:pt x="4241" y="11270"/>
                    <a:pt x="4640" y="11765"/>
                  </a:cubicBezTo>
                  <a:lnTo>
                    <a:pt x="5021" y="12370"/>
                  </a:lnTo>
                  <a:lnTo>
                    <a:pt x="5190" y="10734"/>
                  </a:lnTo>
                  <a:cubicBezTo>
                    <a:pt x="6079" y="4426"/>
                    <a:pt x="8161" y="0"/>
                    <a:pt x="10586" y="0"/>
                  </a:cubicBezTo>
                  <a:close/>
                </a:path>
              </a:pathLst>
            </a:custGeom>
            <a:solidFill>
              <a:srgbClr val="FFFFFF">
                <a:alpha val="50195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23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09" name="Groep 7"/>
            <p:cNvGrpSpPr/>
            <p:nvPr/>
          </p:nvGrpSpPr>
          <p:grpSpPr>
            <a:xfrm>
              <a:off x="5931886" y="741098"/>
              <a:ext cx="8277966" cy="2121110"/>
              <a:chOff x="-1" y="-1"/>
              <a:chExt cx="8277965" cy="2121109"/>
            </a:xfrm>
          </p:grpSpPr>
          <p:grpSp>
            <p:nvGrpSpPr>
              <p:cNvPr id="500" name="BOOM"/>
              <p:cNvGrpSpPr/>
              <p:nvPr/>
            </p:nvGrpSpPr>
            <p:grpSpPr>
              <a:xfrm>
                <a:off x="6624091" y="580748"/>
                <a:ext cx="910273" cy="1540360"/>
                <a:chOff x="0" y="-1"/>
                <a:chExt cx="910272" cy="1540359"/>
              </a:xfrm>
            </p:grpSpPr>
            <p:sp>
              <p:nvSpPr>
                <p:cNvPr id="498" name="Ovaal 17"/>
                <p:cNvSpPr/>
                <p:nvPr/>
              </p:nvSpPr>
              <p:spPr>
                <a:xfrm>
                  <a:off x="-1" y="-2"/>
                  <a:ext cx="910274" cy="949865"/>
                </a:xfrm>
                <a:prstGeom prst="ellipse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499" name="Rechthoek 18"/>
                <p:cNvSpPr/>
                <p:nvPr/>
              </p:nvSpPr>
              <p:spPr>
                <a:xfrm>
                  <a:off x="393632" y="590496"/>
                  <a:ext cx="123008" cy="949863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grpSp>
            <p:nvGrpSpPr>
              <p:cNvPr id="503" name="BOOM"/>
              <p:cNvGrpSpPr/>
              <p:nvPr/>
            </p:nvGrpSpPr>
            <p:grpSpPr>
              <a:xfrm>
                <a:off x="7304419" y="-3"/>
                <a:ext cx="973545" cy="1993377"/>
                <a:chOff x="-1" y="-1"/>
                <a:chExt cx="973543" cy="1993375"/>
              </a:xfrm>
            </p:grpSpPr>
            <p:sp>
              <p:nvSpPr>
                <p:cNvPr id="501" name="Ovaal 15"/>
                <p:cNvSpPr/>
                <p:nvPr/>
              </p:nvSpPr>
              <p:spPr>
                <a:xfrm>
                  <a:off x="-2" y="-2"/>
                  <a:ext cx="973545" cy="1229219"/>
                </a:xfrm>
                <a:prstGeom prst="ellipse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2" name="Rechthoek 16"/>
                <p:cNvSpPr/>
                <p:nvPr/>
              </p:nvSpPr>
              <p:spPr>
                <a:xfrm>
                  <a:off x="420990" y="764158"/>
                  <a:ext cx="131558" cy="1229217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  <p:grpSp>
            <p:nvGrpSpPr>
              <p:cNvPr id="508" name="PAAL"/>
              <p:cNvGrpSpPr/>
              <p:nvPr/>
            </p:nvGrpSpPr>
            <p:grpSpPr>
              <a:xfrm>
                <a:off x="-2" y="1011624"/>
                <a:ext cx="1252775" cy="994802"/>
                <a:chOff x="0" y="0"/>
                <a:chExt cx="1252774" cy="994801"/>
              </a:xfrm>
            </p:grpSpPr>
            <p:sp>
              <p:nvSpPr>
                <p:cNvPr id="504" name="Rechthoek 11"/>
                <p:cNvSpPr/>
                <p:nvPr/>
              </p:nvSpPr>
              <p:spPr>
                <a:xfrm>
                  <a:off x="1044180" y="128335"/>
                  <a:ext cx="45335" cy="866467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5" name="Rechthoek 12"/>
                <p:cNvSpPr/>
                <p:nvPr/>
              </p:nvSpPr>
              <p:spPr>
                <a:xfrm>
                  <a:off x="161634" y="128335"/>
                  <a:ext cx="45335" cy="866467"/>
                </a:xfrm>
                <a:prstGeom prst="rect">
                  <a:avLst/>
                </a:prstGeom>
                <a:solidFill>
                  <a:srgbClr val="E0E0F5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6" name="Rechthoek 13"/>
                <p:cNvSpPr/>
                <p:nvPr/>
              </p:nvSpPr>
              <p:spPr>
                <a:xfrm>
                  <a:off x="-1" y="-1"/>
                  <a:ext cx="1252775" cy="379057"/>
                </a:xfrm>
                <a:prstGeom prst="rect">
                  <a:avLst/>
                </a:prstGeom>
                <a:solidFill>
                  <a:srgbClr val="4067B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>
                    <a:defRPr sz="800" b="1" spc="4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507" name="Rechthoek 14"/>
                <p:cNvSpPr/>
                <p:nvPr/>
              </p:nvSpPr>
              <p:spPr>
                <a:xfrm>
                  <a:off x="0" y="-1"/>
                  <a:ext cx="76460" cy="74667"/>
                </a:xfrm>
                <a:prstGeom prst="rect">
                  <a:avLst/>
                </a:prstGeom>
                <a:solidFill>
                  <a:srgbClr val="FFFFFF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11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</p:grpSp>
        <p:sp>
          <p:nvSpPr>
            <p:cNvPr id="510" name="PERRON"/>
            <p:cNvSpPr/>
            <p:nvPr/>
          </p:nvSpPr>
          <p:spPr>
            <a:xfrm rot="10800000">
              <a:off x="1850797" y="2697417"/>
              <a:ext cx="12192007" cy="3282812"/>
            </a:xfrm>
            <a:prstGeom prst="rect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1" name="GROND"/>
            <p:cNvSpPr/>
            <p:nvPr/>
          </p:nvSpPr>
          <p:spPr>
            <a:xfrm rot="10800000">
              <a:off x="1850801" y="3658122"/>
              <a:ext cx="12192007" cy="3328643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2" name="GROND"/>
            <p:cNvSpPr/>
            <p:nvPr/>
          </p:nvSpPr>
          <p:spPr>
            <a:xfrm rot="10800000">
              <a:off x="1850801" y="3658122"/>
              <a:ext cx="12192007" cy="2401617"/>
            </a:xfrm>
            <a:prstGeom prst="rect">
              <a:avLst/>
            </a:prstGeom>
            <a:solidFill>
              <a:srgbClr val="E0E0F5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3" name="GROND"/>
            <p:cNvSpPr/>
            <p:nvPr/>
          </p:nvSpPr>
          <p:spPr>
            <a:xfrm rot="10800000">
              <a:off x="1850801" y="3016848"/>
              <a:ext cx="12192007" cy="645138"/>
            </a:xfrm>
            <a:prstGeom prst="rect">
              <a:avLst/>
            </a:prstGeom>
            <a:solidFill>
              <a:srgbClr val="C3C2E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grpSp>
          <p:nvGrpSpPr>
            <p:cNvPr id="538" name="SPOOR"/>
            <p:cNvGrpSpPr/>
            <p:nvPr/>
          </p:nvGrpSpPr>
          <p:grpSpPr>
            <a:xfrm>
              <a:off x="1850807" y="3611215"/>
              <a:ext cx="12192006" cy="85697"/>
              <a:chOff x="0" y="0"/>
              <a:chExt cx="12192005" cy="85695"/>
            </a:xfrm>
          </p:grpSpPr>
          <p:sp>
            <p:nvSpPr>
              <p:cNvPr id="514" name="Rechthoek 24"/>
              <p:cNvSpPr/>
              <p:nvPr/>
            </p:nvSpPr>
            <p:spPr>
              <a:xfrm>
                <a:off x="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5" name="Rechthoek 25"/>
              <p:cNvSpPr/>
              <p:nvPr/>
            </p:nvSpPr>
            <p:spPr>
              <a:xfrm>
                <a:off x="507970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6" name="Rechthoek 26"/>
              <p:cNvSpPr/>
              <p:nvPr/>
            </p:nvSpPr>
            <p:spPr>
              <a:xfrm>
                <a:off x="101594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7" name="Rechthoek 27"/>
              <p:cNvSpPr/>
              <p:nvPr/>
            </p:nvSpPr>
            <p:spPr>
              <a:xfrm>
                <a:off x="152391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8" name="Rechthoek 28"/>
              <p:cNvSpPr/>
              <p:nvPr/>
            </p:nvSpPr>
            <p:spPr>
              <a:xfrm>
                <a:off x="2031882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19" name="Rechthoek 29"/>
              <p:cNvSpPr/>
              <p:nvPr/>
            </p:nvSpPr>
            <p:spPr>
              <a:xfrm>
                <a:off x="2539853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0" name="Rechthoek 30"/>
              <p:cNvSpPr/>
              <p:nvPr/>
            </p:nvSpPr>
            <p:spPr>
              <a:xfrm>
                <a:off x="304782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1" name="Rechthoek 31"/>
              <p:cNvSpPr/>
              <p:nvPr/>
            </p:nvSpPr>
            <p:spPr>
              <a:xfrm>
                <a:off x="355579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2" name="Rechthoek 32"/>
              <p:cNvSpPr/>
              <p:nvPr/>
            </p:nvSpPr>
            <p:spPr>
              <a:xfrm>
                <a:off x="4063765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3" name="Rechthoek 33"/>
              <p:cNvSpPr/>
              <p:nvPr/>
            </p:nvSpPr>
            <p:spPr>
              <a:xfrm>
                <a:off x="4571737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4" name="Rechthoek 34"/>
              <p:cNvSpPr/>
              <p:nvPr/>
            </p:nvSpPr>
            <p:spPr>
              <a:xfrm>
                <a:off x="507970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5" name="Rechthoek 35"/>
              <p:cNvSpPr/>
              <p:nvPr/>
            </p:nvSpPr>
            <p:spPr>
              <a:xfrm>
                <a:off x="558767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6" name="Rechthoek 36"/>
              <p:cNvSpPr/>
              <p:nvPr/>
            </p:nvSpPr>
            <p:spPr>
              <a:xfrm>
                <a:off x="609565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7" name="Rechthoek 37"/>
              <p:cNvSpPr/>
              <p:nvPr/>
            </p:nvSpPr>
            <p:spPr>
              <a:xfrm>
                <a:off x="6603621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8" name="Rechthoek 38"/>
              <p:cNvSpPr/>
              <p:nvPr/>
            </p:nvSpPr>
            <p:spPr>
              <a:xfrm>
                <a:off x="711159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29" name="Rechthoek 39"/>
              <p:cNvSpPr/>
              <p:nvPr/>
            </p:nvSpPr>
            <p:spPr>
              <a:xfrm>
                <a:off x="761956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0" name="Rechthoek 40"/>
              <p:cNvSpPr/>
              <p:nvPr/>
            </p:nvSpPr>
            <p:spPr>
              <a:xfrm>
                <a:off x="8127533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1" name="Rechthoek 41"/>
              <p:cNvSpPr/>
              <p:nvPr/>
            </p:nvSpPr>
            <p:spPr>
              <a:xfrm>
                <a:off x="863550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2" name="Rechthoek 42"/>
              <p:cNvSpPr/>
              <p:nvPr/>
            </p:nvSpPr>
            <p:spPr>
              <a:xfrm>
                <a:off x="914347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3" name="Rechthoek 43"/>
              <p:cNvSpPr/>
              <p:nvPr/>
            </p:nvSpPr>
            <p:spPr>
              <a:xfrm>
                <a:off x="9651446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4" name="Rechthoek 44"/>
              <p:cNvSpPr/>
              <p:nvPr/>
            </p:nvSpPr>
            <p:spPr>
              <a:xfrm>
                <a:off x="10159417" y="-1"/>
                <a:ext cx="508688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5" name="Rechthoek 45"/>
              <p:cNvSpPr/>
              <p:nvPr/>
            </p:nvSpPr>
            <p:spPr>
              <a:xfrm>
                <a:off x="10667388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6" name="Rechthoek 46"/>
              <p:cNvSpPr/>
              <p:nvPr/>
            </p:nvSpPr>
            <p:spPr>
              <a:xfrm>
                <a:off x="1117535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37" name="Rechthoek 47"/>
              <p:cNvSpPr/>
              <p:nvPr/>
            </p:nvSpPr>
            <p:spPr>
              <a:xfrm>
                <a:off x="1168331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563" name="SPOOR"/>
            <p:cNvGrpSpPr/>
            <p:nvPr/>
          </p:nvGrpSpPr>
          <p:grpSpPr>
            <a:xfrm>
              <a:off x="1850807" y="6014527"/>
              <a:ext cx="12192006" cy="85697"/>
              <a:chOff x="0" y="0"/>
              <a:chExt cx="12192005" cy="85695"/>
            </a:xfrm>
          </p:grpSpPr>
          <p:sp>
            <p:nvSpPr>
              <p:cNvPr id="539" name="Rechthoek 49"/>
              <p:cNvSpPr/>
              <p:nvPr/>
            </p:nvSpPr>
            <p:spPr>
              <a:xfrm>
                <a:off x="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0" name="Rechthoek 50"/>
              <p:cNvSpPr/>
              <p:nvPr/>
            </p:nvSpPr>
            <p:spPr>
              <a:xfrm>
                <a:off x="507970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1" name="Rechthoek 51"/>
              <p:cNvSpPr/>
              <p:nvPr/>
            </p:nvSpPr>
            <p:spPr>
              <a:xfrm>
                <a:off x="101594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2" name="Rechthoek 52"/>
              <p:cNvSpPr/>
              <p:nvPr/>
            </p:nvSpPr>
            <p:spPr>
              <a:xfrm>
                <a:off x="152391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3" name="Rechthoek 53"/>
              <p:cNvSpPr/>
              <p:nvPr/>
            </p:nvSpPr>
            <p:spPr>
              <a:xfrm>
                <a:off x="2031882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4" name="Rechthoek 54"/>
              <p:cNvSpPr/>
              <p:nvPr/>
            </p:nvSpPr>
            <p:spPr>
              <a:xfrm>
                <a:off x="2539853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5" name="Rechthoek 55"/>
              <p:cNvSpPr/>
              <p:nvPr/>
            </p:nvSpPr>
            <p:spPr>
              <a:xfrm>
                <a:off x="304782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6" name="Rechthoek 56"/>
              <p:cNvSpPr/>
              <p:nvPr/>
            </p:nvSpPr>
            <p:spPr>
              <a:xfrm>
                <a:off x="355579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7" name="Rechthoek 57"/>
              <p:cNvSpPr/>
              <p:nvPr/>
            </p:nvSpPr>
            <p:spPr>
              <a:xfrm>
                <a:off x="4063765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8" name="Rechthoek 58"/>
              <p:cNvSpPr/>
              <p:nvPr/>
            </p:nvSpPr>
            <p:spPr>
              <a:xfrm>
                <a:off x="4571737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49" name="Rechthoek 59"/>
              <p:cNvSpPr/>
              <p:nvPr/>
            </p:nvSpPr>
            <p:spPr>
              <a:xfrm>
                <a:off x="507970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0" name="Rechthoek 60"/>
              <p:cNvSpPr/>
              <p:nvPr/>
            </p:nvSpPr>
            <p:spPr>
              <a:xfrm>
                <a:off x="558767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1" name="Rechthoek 61"/>
              <p:cNvSpPr/>
              <p:nvPr/>
            </p:nvSpPr>
            <p:spPr>
              <a:xfrm>
                <a:off x="6095650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2" name="Rechthoek 62"/>
              <p:cNvSpPr/>
              <p:nvPr/>
            </p:nvSpPr>
            <p:spPr>
              <a:xfrm>
                <a:off x="6603621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3" name="Rechthoek 63"/>
              <p:cNvSpPr/>
              <p:nvPr/>
            </p:nvSpPr>
            <p:spPr>
              <a:xfrm>
                <a:off x="7111591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4" name="Rechthoek 64"/>
              <p:cNvSpPr/>
              <p:nvPr/>
            </p:nvSpPr>
            <p:spPr>
              <a:xfrm>
                <a:off x="7619562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5" name="Rechthoek 65"/>
              <p:cNvSpPr/>
              <p:nvPr/>
            </p:nvSpPr>
            <p:spPr>
              <a:xfrm>
                <a:off x="8127533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6" name="Rechthoek 66"/>
              <p:cNvSpPr/>
              <p:nvPr/>
            </p:nvSpPr>
            <p:spPr>
              <a:xfrm>
                <a:off x="8635504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7" name="Rechthoek 67"/>
              <p:cNvSpPr/>
              <p:nvPr/>
            </p:nvSpPr>
            <p:spPr>
              <a:xfrm>
                <a:off x="9143474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8" name="Rechthoek 68"/>
              <p:cNvSpPr/>
              <p:nvPr/>
            </p:nvSpPr>
            <p:spPr>
              <a:xfrm>
                <a:off x="9651446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59" name="Rechthoek 69"/>
              <p:cNvSpPr/>
              <p:nvPr/>
            </p:nvSpPr>
            <p:spPr>
              <a:xfrm>
                <a:off x="10159417" y="-1"/>
                <a:ext cx="508688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0" name="Rechthoek 70"/>
              <p:cNvSpPr/>
              <p:nvPr/>
            </p:nvSpPr>
            <p:spPr>
              <a:xfrm>
                <a:off x="10667388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1" name="Rechthoek 71"/>
              <p:cNvSpPr/>
              <p:nvPr/>
            </p:nvSpPr>
            <p:spPr>
              <a:xfrm>
                <a:off x="11175359" y="-1"/>
                <a:ext cx="508687" cy="85696"/>
              </a:xfrm>
              <a:prstGeom prst="rect">
                <a:avLst/>
              </a:prstGeom>
              <a:solidFill>
                <a:srgbClr val="9B9AC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562" name="Rechthoek 72"/>
              <p:cNvSpPr/>
              <p:nvPr/>
            </p:nvSpPr>
            <p:spPr>
              <a:xfrm>
                <a:off x="11683319" y="-1"/>
                <a:ext cx="508687" cy="85696"/>
              </a:xfrm>
              <a:prstGeom prst="rect">
                <a:avLst/>
              </a:prstGeom>
              <a:solidFill>
                <a:srgbClr val="FFFFF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grpSp>
          <p:nvGrpSpPr>
            <p:cNvPr id="627" name="KOPLOPER"/>
            <p:cNvGrpSpPr/>
            <p:nvPr/>
          </p:nvGrpSpPr>
          <p:grpSpPr>
            <a:xfrm>
              <a:off x="2203592" y="4229155"/>
              <a:ext cx="13770282" cy="1830591"/>
              <a:chOff x="148376" y="0"/>
              <a:chExt cx="13770281" cy="1830589"/>
            </a:xfrm>
          </p:grpSpPr>
          <p:grpSp>
            <p:nvGrpSpPr>
              <p:cNvPr id="598" name="SNELTREIN"/>
              <p:cNvGrpSpPr/>
              <p:nvPr/>
            </p:nvGrpSpPr>
            <p:grpSpPr>
              <a:xfrm>
                <a:off x="6809326" y="0"/>
                <a:ext cx="7109333" cy="1830590"/>
                <a:chOff x="0" y="0"/>
                <a:chExt cx="7109331" cy="1830589"/>
              </a:xfrm>
            </p:grpSpPr>
            <p:grpSp>
              <p:nvGrpSpPr>
                <p:cNvPr id="569" name="Groep 97"/>
                <p:cNvGrpSpPr/>
                <p:nvPr/>
              </p:nvGrpSpPr>
              <p:grpSpPr>
                <a:xfrm>
                  <a:off x="-1" y="338388"/>
                  <a:ext cx="437564" cy="1095605"/>
                  <a:chOff x="0" y="0"/>
                  <a:chExt cx="437562" cy="1095603"/>
                </a:xfrm>
              </p:grpSpPr>
              <p:sp>
                <p:nvSpPr>
                  <p:cNvPr id="564" name="Trapezium 120"/>
                  <p:cNvSpPr/>
                  <p:nvPr/>
                </p:nvSpPr>
                <p:spPr>
                  <a:xfrm rot="16200000">
                    <a:off x="-158386" y="499654"/>
                    <a:ext cx="1095603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5" name="Trapezium 121"/>
                  <p:cNvSpPr/>
                  <p:nvPr/>
                </p:nvSpPr>
                <p:spPr>
                  <a:xfrm rot="5400000">
                    <a:off x="-236144" y="499655"/>
                    <a:ext cx="1095602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6" name="Trapezium 122"/>
                  <p:cNvSpPr/>
                  <p:nvPr/>
                </p:nvSpPr>
                <p:spPr>
                  <a:xfrm rot="16200000">
                    <a:off x="-326861" y="499654"/>
                    <a:ext cx="1095603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7" name="Trapezium 123"/>
                  <p:cNvSpPr/>
                  <p:nvPr/>
                </p:nvSpPr>
                <p:spPr>
                  <a:xfrm rot="16200000" flipH="1">
                    <a:off x="-499655" y="499655"/>
                    <a:ext cx="1095602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68" name="Trapezium 124"/>
                  <p:cNvSpPr/>
                  <p:nvPr/>
                </p:nvSpPr>
                <p:spPr>
                  <a:xfrm rot="5400000" flipH="1">
                    <a:off x="-408940" y="499654"/>
                    <a:ext cx="1095604" cy="96294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862" y="0"/>
                        </a:lnTo>
                        <a:lnTo>
                          <a:pt x="1973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</p:grpSp>
            <p:grpSp>
              <p:nvGrpSpPr>
                <p:cNvPr id="597" name="Groep 98"/>
                <p:cNvGrpSpPr/>
                <p:nvPr/>
              </p:nvGrpSpPr>
              <p:grpSpPr>
                <a:xfrm>
                  <a:off x="411951" y="-1"/>
                  <a:ext cx="6697381" cy="1830591"/>
                  <a:chOff x="0" y="0"/>
                  <a:chExt cx="6697380" cy="1830589"/>
                </a:xfrm>
              </p:grpSpPr>
              <p:sp>
                <p:nvSpPr>
                  <p:cNvPr id="570" name="Freeform 14"/>
                  <p:cNvSpPr/>
                  <p:nvPr/>
                </p:nvSpPr>
                <p:spPr>
                  <a:xfrm rot="10800000" flipH="1">
                    <a:off x="2512002" y="1465855"/>
                    <a:ext cx="1424523" cy="15209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472" y="0"/>
                        </a:lnTo>
                        <a:lnTo>
                          <a:pt x="20128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524840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1" name="Freeform 15"/>
                  <p:cNvSpPr/>
                  <p:nvPr/>
                </p:nvSpPr>
                <p:spPr>
                  <a:xfrm rot="16200000" flipH="1">
                    <a:off x="6117038" y="1084968"/>
                    <a:ext cx="231319" cy="929360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2" name="Freeform 14"/>
                  <p:cNvSpPr/>
                  <p:nvPr/>
                </p:nvSpPr>
                <p:spPr>
                  <a:xfrm rot="10800000" flipH="1">
                    <a:off x="1662607" y="1465858"/>
                    <a:ext cx="852000" cy="1867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3021" y="0"/>
                        </a:lnTo>
                        <a:lnTo>
                          <a:pt x="18579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3" name="Freeform 14"/>
                  <p:cNvSpPr/>
                  <p:nvPr/>
                </p:nvSpPr>
                <p:spPr>
                  <a:xfrm rot="10800000" flipH="1">
                    <a:off x="3914319" y="1465858"/>
                    <a:ext cx="852002" cy="18674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3021" y="0"/>
                        </a:lnTo>
                        <a:lnTo>
                          <a:pt x="18579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4" name="Freeform 7"/>
                  <p:cNvSpPr/>
                  <p:nvPr/>
                </p:nvSpPr>
                <p:spPr>
                  <a:xfrm rot="10800000" flipH="1">
                    <a:off x="176678" y="1413246"/>
                    <a:ext cx="1490829" cy="28902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470" y="0"/>
                        </a:lnTo>
                        <a:lnTo>
                          <a:pt x="1913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5" name="Freeform 8"/>
                  <p:cNvSpPr/>
                  <p:nvPr/>
                </p:nvSpPr>
                <p:spPr>
                  <a:xfrm flipH="1">
                    <a:off x="296317" y="1490485"/>
                    <a:ext cx="338857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341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341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6" name="Freeform 9"/>
                  <p:cNvSpPr/>
                  <p:nvPr/>
                </p:nvSpPr>
                <p:spPr>
                  <a:xfrm flipH="1">
                    <a:off x="369818" y="1567724"/>
                    <a:ext cx="189363" cy="1881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053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053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426" y="14162"/>
                        </a:lnTo>
                        <a:lnTo>
                          <a:pt x="0" y="10728"/>
                        </a:lnTo>
                        <a:lnTo>
                          <a:pt x="426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7" name="Freeform 10"/>
                  <p:cNvSpPr/>
                  <p:nvPr/>
                </p:nvSpPr>
                <p:spPr>
                  <a:xfrm flipH="1">
                    <a:off x="1205743" y="1490485"/>
                    <a:ext cx="338860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262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262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78" name="Freeform 11"/>
                  <p:cNvSpPr/>
                  <p:nvPr/>
                </p:nvSpPr>
                <p:spPr>
                  <a:xfrm flipH="1">
                    <a:off x="1279245" y="1567724"/>
                    <a:ext cx="189364" cy="18811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195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195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711" y="14162"/>
                        </a:lnTo>
                        <a:lnTo>
                          <a:pt x="0" y="10728"/>
                        </a:lnTo>
                        <a:lnTo>
                          <a:pt x="711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579" name="Freeform 7"/>
                  <p:cNvSpPr/>
                  <p:nvPr/>
                </p:nvSpPr>
                <p:spPr>
                  <a:xfrm rot="10800000" flipH="1">
                    <a:off x="4738948" y="1413246"/>
                    <a:ext cx="1490829" cy="289027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470" y="0"/>
                        </a:lnTo>
                        <a:lnTo>
                          <a:pt x="19130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0" name="Freeform 8"/>
                  <p:cNvSpPr/>
                  <p:nvPr/>
                </p:nvSpPr>
                <p:spPr>
                  <a:xfrm flipH="1">
                    <a:off x="4858588" y="1490485"/>
                    <a:ext cx="338858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341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341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1" name="Freeform 9"/>
                  <p:cNvSpPr/>
                  <p:nvPr/>
                </p:nvSpPr>
                <p:spPr>
                  <a:xfrm flipH="1">
                    <a:off x="4936883" y="1572486"/>
                    <a:ext cx="179775" cy="1785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053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053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426" y="14162"/>
                        </a:lnTo>
                        <a:lnTo>
                          <a:pt x="0" y="10728"/>
                        </a:lnTo>
                        <a:lnTo>
                          <a:pt x="426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sp>
                <p:nvSpPr>
                  <p:cNvPr id="582" name="Freeform 10"/>
                  <p:cNvSpPr/>
                  <p:nvPr/>
                </p:nvSpPr>
                <p:spPr>
                  <a:xfrm flipH="1">
                    <a:off x="5768015" y="1490485"/>
                    <a:ext cx="338859" cy="34010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79" y="0"/>
                        </a:moveTo>
                        <a:lnTo>
                          <a:pt x="13262" y="396"/>
                        </a:lnTo>
                        <a:lnTo>
                          <a:pt x="15644" y="1187"/>
                        </a:lnTo>
                        <a:lnTo>
                          <a:pt x="17550" y="2453"/>
                        </a:lnTo>
                        <a:lnTo>
                          <a:pt x="19297" y="4035"/>
                        </a:lnTo>
                        <a:lnTo>
                          <a:pt x="20568" y="6171"/>
                        </a:lnTo>
                        <a:lnTo>
                          <a:pt x="21362" y="8308"/>
                        </a:lnTo>
                        <a:lnTo>
                          <a:pt x="21600" y="10840"/>
                        </a:lnTo>
                        <a:lnTo>
                          <a:pt x="21362" y="13292"/>
                        </a:lnTo>
                        <a:lnTo>
                          <a:pt x="20568" y="15587"/>
                        </a:lnTo>
                        <a:lnTo>
                          <a:pt x="19297" y="17565"/>
                        </a:lnTo>
                        <a:lnTo>
                          <a:pt x="17550" y="19305"/>
                        </a:lnTo>
                        <a:lnTo>
                          <a:pt x="15644" y="20571"/>
                        </a:lnTo>
                        <a:lnTo>
                          <a:pt x="13262" y="21363"/>
                        </a:lnTo>
                        <a:lnTo>
                          <a:pt x="10879" y="21600"/>
                        </a:lnTo>
                        <a:lnTo>
                          <a:pt x="8338" y="21363"/>
                        </a:lnTo>
                        <a:lnTo>
                          <a:pt x="6115" y="20571"/>
                        </a:lnTo>
                        <a:lnTo>
                          <a:pt x="4050" y="19305"/>
                        </a:lnTo>
                        <a:lnTo>
                          <a:pt x="2462" y="17565"/>
                        </a:lnTo>
                        <a:lnTo>
                          <a:pt x="1191" y="15587"/>
                        </a:lnTo>
                        <a:lnTo>
                          <a:pt x="397" y="13292"/>
                        </a:lnTo>
                        <a:lnTo>
                          <a:pt x="0" y="10840"/>
                        </a:lnTo>
                        <a:lnTo>
                          <a:pt x="397" y="8308"/>
                        </a:lnTo>
                        <a:lnTo>
                          <a:pt x="1191" y="6171"/>
                        </a:lnTo>
                        <a:lnTo>
                          <a:pt x="2462" y="4035"/>
                        </a:lnTo>
                        <a:lnTo>
                          <a:pt x="4050" y="2453"/>
                        </a:lnTo>
                        <a:lnTo>
                          <a:pt x="6115" y="1187"/>
                        </a:lnTo>
                        <a:lnTo>
                          <a:pt x="8338" y="396"/>
                        </a:lnTo>
                        <a:lnTo>
                          <a:pt x="10879" y="0"/>
                        </a:lnTo>
                        <a:close/>
                      </a:path>
                    </a:pathLst>
                  </a:custGeom>
                  <a:solidFill>
                    <a:srgbClr val="716357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3" name="Freeform 11"/>
                  <p:cNvSpPr/>
                  <p:nvPr/>
                </p:nvSpPr>
                <p:spPr>
                  <a:xfrm flipH="1">
                    <a:off x="5846311" y="1572486"/>
                    <a:ext cx="179775" cy="1785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lnTo>
                          <a:pt x="14068" y="429"/>
                        </a:lnTo>
                        <a:lnTo>
                          <a:pt x="17195" y="2003"/>
                        </a:lnTo>
                        <a:lnTo>
                          <a:pt x="19468" y="4291"/>
                        </a:lnTo>
                        <a:lnTo>
                          <a:pt x="20889" y="7295"/>
                        </a:lnTo>
                        <a:lnTo>
                          <a:pt x="21600" y="10728"/>
                        </a:lnTo>
                        <a:lnTo>
                          <a:pt x="20889" y="14162"/>
                        </a:lnTo>
                        <a:lnTo>
                          <a:pt x="19468" y="17023"/>
                        </a:lnTo>
                        <a:lnTo>
                          <a:pt x="17195" y="19597"/>
                        </a:lnTo>
                        <a:lnTo>
                          <a:pt x="14068" y="21028"/>
                        </a:lnTo>
                        <a:lnTo>
                          <a:pt x="10800" y="21600"/>
                        </a:lnTo>
                        <a:lnTo>
                          <a:pt x="7247" y="21028"/>
                        </a:lnTo>
                        <a:lnTo>
                          <a:pt x="4405" y="19597"/>
                        </a:lnTo>
                        <a:lnTo>
                          <a:pt x="2132" y="17023"/>
                        </a:lnTo>
                        <a:lnTo>
                          <a:pt x="711" y="14162"/>
                        </a:lnTo>
                        <a:lnTo>
                          <a:pt x="0" y="10728"/>
                        </a:lnTo>
                        <a:lnTo>
                          <a:pt x="711" y="7295"/>
                        </a:lnTo>
                        <a:lnTo>
                          <a:pt x="2132" y="4291"/>
                        </a:lnTo>
                        <a:lnTo>
                          <a:pt x="4405" y="2003"/>
                        </a:lnTo>
                        <a:lnTo>
                          <a:pt x="7247" y="429"/>
                        </a:lnTo>
                        <a:lnTo>
                          <a:pt x="1080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t">
                    <a:noAutofit/>
                  </a:bodyPr>
                  <a:lstStyle/>
                  <a:p>
                    <a:endParaRPr/>
                  </a:p>
                </p:txBody>
              </p:sp>
              <p:grpSp>
                <p:nvGrpSpPr>
                  <p:cNvPr id="586" name="Freeform 16"/>
                  <p:cNvGrpSpPr/>
                  <p:nvPr/>
                </p:nvGrpSpPr>
                <p:grpSpPr>
                  <a:xfrm>
                    <a:off x="0" y="253173"/>
                    <a:ext cx="6697381" cy="518364"/>
                    <a:chOff x="-1" y="0"/>
                    <a:chExt cx="6697380" cy="518363"/>
                  </a:xfrm>
                </p:grpSpPr>
                <p:sp>
                  <p:nvSpPr>
                    <p:cNvPr id="584" name="Vorm"/>
                    <p:cNvSpPr/>
                    <p:nvPr/>
                  </p:nvSpPr>
                  <p:spPr>
                    <a:xfrm>
                      <a:off x="-2" y="-1"/>
                      <a:ext cx="6697382" cy="518365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extrusionOk="0">
                          <a:moveTo>
                            <a:pt x="0" y="370"/>
                          </a:moveTo>
                          <a:lnTo>
                            <a:pt x="20087" y="0"/>
                          </a:lnTo>
                          <a:cubicBezTo>
                            <a:pt x="20326" y="149"/>
                            <a:pt x="20998" y="1704"/>
                            <a:pt x="21250" y="3049"/>
                          </a:cubicBezTo>
                          <a:cubicBezTo>
                            <a:pt x="21502" y="4394"/>
                            <a:pt x="21542" y="4978"/>
                            <a:pt x="21600" y="8069"/>
                          </a:cubicBezTo>
                          <a:lnTo>
                            <a:pt x="21600" y="21600"/>
                          </a:lnTo>
                          <a:lnTo>
                            <a:pt x="0" y="21600"/>
                          </a:lnTo>
                          <a:lnTo>
                            <a:pt x="0" y="370"/>
                          </a:lnTo>
                          <a:close/>
                        </a:path>
                      </a:pathLst>
                    </a:custGeom>
                    <a:solidFill>
                      <a:srgbClr val="3C3C3A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45718" tIns="45718" rIns="45718" bIns="45718" numCol="1" anchor="ctr">
                      <a:noAutofit/>
                    </a:bodyPr>
                    <a:lstStyle/>
                    <a:p>
                      <a:pPr algn="ctr">
                        <a:defRPr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585" name="Tekst"/>
                    <p:cNvSpPr txBox="1"/>
                    <p:nvPr/>
                  </p:nvSpPr>
                  <p:spPr>
                    <a:xfrm>
                      <a:off x="0" y="46797"/>
                      <a:ext cx="6697380" cy="424757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extLst>
                      <a:ext uri="{C572A759-6A51-4108-AA02-DFA0A04FC94B}">
                        <ma14:wrappingTextBoxFlag xmlns="" xmlns:ma14="http://schemas.microsoft.com/office/mac/drawingml/2011/main" val="1"/>
                      </a:ext>
                    </a:extLst>
                  </p:spPr>
                  <p:txBody>
                    <a:bodyPr wrap="square" lIns="45706" tIns="45706" rIns="45706" bIns="45706" numCol="1" anchor="ctr">
                      <a:spAutoFit/>
                    </a:bodyPr>
                    <a:lstStyle>
                      <a:lvl1pPr algn="ctr">
                        <a:defRPr sz="2300">
                          <a:solidFill>
                            <a:srgbClr val="FFFFFF"/>
                          </a:solidFill>
                        </a:defRPr>
                      </a:lvl1pPr>
                    </a:lstStyle>
                    <a:p>
                      <a:r>
                        <a:t> </a:t>
                      </a:r>
                    </a:p>
                  </p:txBody>
                </p:sp>
              </p:grpSp>
              <p:sp>
                <p:nvSpPr>
                  <p:cNvPr id="587" name="Freeform 17"/>
                  <p:cNvSpPr/>
                  <p:nvPr/>
                </p:nvSpPr>
                <p:spPr>
                  <a:xfrm flipH="1">
                    <a:off x="2" y="487936"/>
                    <a:ext cx="6697375" cy="983822"/>
                  </a:xfrm>
                  <a:prstGeom prst="rect">
                    <a:avLst/>
                  </a:prstGeom>
                  <a:solidFill>
                    <a:schemeClr val="accent2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8" name="Rectangle 18"/>
                  <p:cNvSpPr/>
                  <p:nvPr/>
                </p:nvSpPr>
                <p:spPr>
                  <a:xfrm rot="5400000" flipH="1">
                    <a:off x="2853790" y="-2308177"/>
                    <a:ext cx="608406" cy="6315979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10800" y="0"/>
                        </a:moveTo>
                        <a:cubicBezTo>
                          <a:pt x="16765" y="0"/>
                          <a:pt x="21600" y="466"/>
                          <a:pt x="21600" y="1040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lnTo>
                          <a:pt x="0" y="1040"/>
                        </a:lnTo>
                        <a:cubicBezTo>
                          <a:pt x="0" y="466"/>
                          <a:pt x="4835" y="0"/>
                          <a:pt x="10800" y="0"/>
                        </a:cubicBezTo>
                        <a:close/>
                      </a:path>
                    </a:pathLst>
                  </a:custGeom>
                  <a:solidFill>
                    <a:srgbClr val="4067B1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589" name="Freeform 15"/>
                  <p:cNvSpPr/>
                  <p:nvPr/>
                </p:nvSpPr>
                <p:spPr>
                  <a:xfrm rot="16200000" flipH="1">
                    <a:off x="6323624" y="1261464"/>
                    <a:ext cx="302372" cy="445136"/>
                  </a:xfrm>
                  <a:prstGeom prst="triangle">
                    <a:avLst/>
                  </a:pr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grpSp>
                <p:nvGrpSpPr>
                  <p:cNvPr id="592" name="Freeform 16"/>
                  <p:cNvGrpSpPr/>
                  <p:nvPr/>
                </p:nvGrpSpPr>
                <p:grpSpPr>
                  <a:xfrm>
                    <a:off x="4878544" y="-1"/>
                    <a:ext cx="1456491" cy="424757"/>
                    <a:chOff x="0" y="0"/>
                    <a:chExt cx="1456489" cy="424756"/>
                  </a:xfrm>
                </p:grpSpPr>
                <p:sp>
                  <p:nvSpPr>
                    <p:cNvPr id="590" name="Vorm"/>
                    <p:cNvSpPr/>
                    <p:nvPr/>
                  </p:nvSpPr>
                  <p:spPr>
                    <a:xfrm>
                      <a:off x="-1" y="62893"/>
                      <a:ext cx="1456491" cy="26359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extrusionOk="0">
                          <a:moveTo>
                            <a:pt x="0" y="21600"/>
                          </a:moveTo>
                          <a:lnTo>
                            <a:pt x="4349" y="0"/>
                          </a:lnTo>
                          <a:lnTo>
                            <a:pt x="17251" y="0"/>
                          </a:lnTo>
                          <a:lnTo>
                            <a:pt x="21600" y="21600"/>
                          </a:lnTo>
                          <a:close/>
                        </a:path>
                      </a:pathLst>
                    </a:custGeom>
                    <a:solidFill>
                      <a:srgbClr val="3C3C3A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45718" tIns="45718" rIns="45718" bIns="45718" numCol="1" anchor="ctr">
                      <a:noAutofit/>
                    </a:bodyPr>
                    <a:lstStyle/>
                    <a:p>
                      <a:pPr algn="ctr">
                        <a:defRPr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591" name="Tekst"/>
                    <p:cNvSpPr txBox="1"/>
                    <p:nvPr/>
                  </p:nvSpPr>
                  <p:spPr>
                    <a:xfrm>
                      <a:off x="195505" y="-1"/>
                      <a:ext cx="1065480" cy="424757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extLst>
                      <a:ext uri="{C572A759-6A51-4108-AA02-DFA0A04FC94B}">
                        <ma14:wrappingTextBoxFlag xmlns="" xmlns:ma14="http://schemas.microsoft.com/office/mac/drawingml/2011/main" val="1"/>
                      </a:ext>
                    </a:extLst>
                  </p:spPr>
                  <p:txBody>
                    <a:bodyPr wrap="square" lIns="45706" tIns="45706" rIns="45706" bIns="45706" numCol="1" anchor="ctr">
                      <a:spAutoFit/>
                    </a:bodyPr>
                    <a:lstStyle>
                      <a:lvl1pPr algn="ctr">
                        <a:defRPr sz="2300">
                          <a:solidFill>
                            <a:srgbClr val="FFFFFF"/>
                          </a:solidFill>
                        </a:defRPr>
                      </a:lvl1pPr>
                    </a:lstStyle>
                    <a:p>
                      <a:r>
                        <a:t> </a:t>
                      </a:r>
                    </a:p>
                  </p:txBody>
                </p:sp>
              </p:grpSp>
              <p:grpSp>
                <p:nvGrpSpPr>
                  <p:cNvPr id="595" name="Freeform 16"/>
                  <p:cNvGrpSpPr/>
                  <p:nvPr/>
                </p:nvGrpSpPr>
                <p:grpSpPr>
                  <a:xfrm>
                    <a:off x="3796536" y="48205"/>
                    <a:ext cx="1372595" cy="424757"/>
                    <a:chOff x="-1" y="-1"/>
                    <a:chExt cx="1372593" cy="424756"/>
                  </a:xfrm>
                </p:grpSpPr>
                <p:sp>
                  <p:nvSpPr>
                    <p:cNvPr id="593" name="Driehoek"/>
                    <p:cNvSpPr/>
                    <p:nvPr/>
                  </p:nvSpPr>
                  <p:spPr>
                    <a:xfrm flipH="1">
                      <a:off x="-2" y="14688"/>
                      <a:ext cx="1372595" cy="263596"/>
                    </a:xfrm>
                    <a:custGeom>
                      <a:avLst/>
                      <a:gdLst/>
                      <a:ahLst/>
                      <a:cxnLst>
                        <a:cxn ang="0">
                          <a:pos x="wd2" y="hd2"/>
                        </a:cxn>
                        <a:cxn ang="5400000">
                          <a:pos x="wd2" y="hd2"/>
                        </a:cxn>
                        <a:cxn ang="10800000">
                          <a:pos x="wd2" y="hd2"/>
                        </a:cxn>
                        <a:cxn ang="16200000">
                          <a:pos x="wd2" y="hd2"/>
                        </a:cxn>
                      </a:cxnLst>
                      <a:rect l="0" t="0" r="r" b="b"/>
                      <a:pathLst>
                        <a:path w="21600" h="21600" extrusionOk="0">
                          <a:moveTo>
                            <a:pt x="0" y="21600"/>
                          </a:moveTo>
                          <a:lnTo>
                            <a:pt x="21600" y="2160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3C3C3A"/>
                    </a:solidFill>
                    <a:ln w="12700" cap="flat">
                      <a:noFill/>
                      <a:miter lim="400000"/>
                    </a:ln>
                    <a:effectLst/>
                  </p:spPr>
                  <p:txBody>
                    <a:bodyPr wrap="square" lIns="45718" tIns="45718" rIns="45718" bIns="45718" numCol="1" anchor="ctr">
                      <a:noAutofit/>
                    </a:bodyPr>
                    <a:lstStyle/>
                    <a:p>
                      <a:pPr algn="ctr">
                        <a:defRPr>
                          <a:solidFill>
                            <a:srgbClr val="FFFFFF"/>
                          </a:solidFill>
                        </a:defRPr>
                      </a:pPr>
                      <a:endParaRPr/>
                    </a:p>
                  </p:txBody>
                </p:sp>
                <p:sp>
                  <p:nvSpPr>
                    <p:cNvPr id="594" name="Tekst"/>
                    <p:cNvSpPr txBox="1"/>
                    <p:nvPr/>
                  </p:nvSpPr>
                  <p:spPr>
                    <a:xfrm>
                      <a:off x="571912" y="-2"/>
                      <a:ext cx="686298" cy="424757"/>
                    </a:xfrm>
                    <a:prstGeom prst="rect">
                      <a:avLst/>
                    </a:prstGeom>
                    <a:noFill/>
                    <a:ln w="12700" cap="flat">
                      <a:noFill/>
                      <a:miter lim="400000"/>
                    </a:ln>
                    <a:effectLst/>
                    <a:extLst>
                      <a:ext uri="{C572A759-6A51-4108-AA02-DFA0A04FC94B}">
                        <ma14:wrappingTextBoxFlag xmlns="" xmlns:ma14="http://schemas.microsoft.com/office/mac/drawingml/2011/main" val="1"/>
                      </a:ext>
                    </a:extLst>
                  </p:spPr>
                  <p:txBody>
                    <a:bodyPr wrap="square" lIns="45706" tIns="45706" rIns="45706" bIns="45706" numCol="1" anchor="ctr">
                      <a:spAutoFit/>
                    </a:bodyPr>
                    <a:lstStyle>
                      <a:lvl1pPr algn="ctr">
                        <a:defRPr sz="2300">
                          <a:solidFill>
                            <a:srgbClr val="FFFFFF"/>
                          </a:solidFill>
                        </a:defRPr>
                      </a:lvl1pPr>
                    </a:lstStyle>
                    <a:p>
                      <a:r>
                        <a:t> </a:t>
                      </a:r>
                    </a:p>
                  </p:txBody>
                </p:sp>
              </p:grpSp>
              <p:sp>
                <p:nvSpPr>
                  <p:cNvPr id="596" name="Freeform 14"/>
                  <p:cNvSpPr/>
                  <p:nvPr/>
                </p:nvSpPr>
                <p:spPr>
                  <a:xfrm rot="10800000" flipH="1">
                    <a:off x="4" y="1465858"/>
                    <a:ext cx="6587943" cy="95302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199" y="0"/>
                        </a:lnTo>
                        <a:lnTo>
                          <a:pt x="21401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 sz="2300"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</p:grpSp>
          </p:grpSp>
          <p:grpSp>
            <p:nvGrpSpPr>
              <p:cNvPr id="626" name="Groep 75"/>
              <p:cNvGrpSpPr/>
              <p:nvPr/>
            </p:nvGrpSpPr>
            <p:grpSpPr>
              <a:xfrm>
                <a:off x="148376" y="0"/>
                <a:ext cx="6697376" cy="1830587"/>
                <a:chOff x="148376" y="0"/>
                <a:chExt cx="6697374" cy="1830585"/>
              </a:xfrm>
            </p:grpSpPr>
            <p:sp>
              <p:nvSpPr>
                <p:cNvPr id="599" name="Freeform 14"/>
                <p:cNvSpPr/>
                <p:nvPr/>
              </p:nvSpPr>
              <p:spPr>
                <a:xfrm rot="10800000">
                  <a:off x="2909229" y="1465851"/>
                  <a:ext cx="1424522" cy="1520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1472" y="0"/>
                      </a:lnTo>
                      <a:lnTo>
                        <a:pt x="20128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524840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0" name="Freeform 15"/>
                <p:cNvSpPr/>
                <p:nvPr/>
              </p:nvSpPr>
              <p:spPr>
                <a:xfrm rot="5400000">
                  <a:off x="497399" y="1084964"/>
                  <a:ext cx="231317" cy="929362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1600" y="216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1" name="Freeform 14"/>
                <p:cNvSpPr/>
                <p:nvPr/>
              </p:nvSpPr>
              <p:spPr>
                <a:xfrm rot="10800000">
                  <a:off x="4331145" y="1465854"/>
                  <a:ext cx="852000" cy="18674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3021" y="0"/>
                      </a:lnTo>
                      <a:lnTo>
                        <a:pt x="18579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2" name="Freeform 14"/>
                <p:cNvSpPr/>
                <p:nvPr/>
              </p:nvSpPr>
              <p:spPr>
                <a:xfrm rot="10800000">
                  <a:off x="2079434" y="1465854"/>
                  <a:ext cx="852001" cy="18674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3021" y="0"/>
                      </a:lnTo>
                      <a:lnTo>
                        <a:pt x="18579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3" name="Freeform 7"/>
                <p:cNvSpPr/>
                <p:nvPr/>
              </p:nvSpPr>
              <p:spPr>
                <a:xfrm rot="10800000">
                  <a:off x="5178246" y="1413242"/>
                  <a:ext cx="1490829" cy="2890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470" y="0"/>
                      </a:lnTo>
                      <a:lnTo>
                        <a:pt x="1913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4" name="Freeform 8"/>
                <p:cNvSpPr/>
                <p:nvPr/>
              </p:nvSpPr>
              <p:spPr>
                <a:xfrm>
                  <a:off x="6210578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341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341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5" name="Freeform 9"/>
                <p:cNvSpPr/>
                <p:nvPr/>
              </p:nvSpPr>
              <p:spPr>
                <a:xfrm>
                  <a:off x="6286572" y="1567721"/>
                  <a:ext cx="189363" cy="1881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053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053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426" y="14162"/>
                      </a:lnTo>
                      <a:lnTo>
                        <a:pt x="0" y="10728"/>
                      </a:lnTo>
                      <a:lnTo>
                        <a:pt x="426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606" name="Freeform 10"/>
                <p:cNvSpPr/>
                <p:nvPr/>
              </p:nvSpPr>
              <p:spPr>
                <a:xfrm>
                  <a:off x="5301150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262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262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7" name="Freeform 11"/>
                <p:cNvSpPr/>
                <p:nvPr/>
              </p:nvSpPr>
              <p:spPr>
                <a:xfrm>
                  <a:off x="5377144" y="1567721"/>
                  <a:ext cx="189363" cy="18811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195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195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711" y="14162"/>
                      </a:lnTo>
                      <a:lnTo>
                        <a:pt x="0" y="10728"/>
                      </a:lnTo>
                      <a:lnTo>
                        <a:pt x="711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608" name="Freeform 7"/>
                <p:cNvSpPr/>
                <p:nvPr/>
              </p:nvSpPr>
              <p:spPr>
                <a:xfrm rot="10800000">
                  <a:off x="615977" y="1413242"/>
                  <a:ext cx="1490829" cy="28902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2470" y="0"/>
                      </a:lnTo>
                      <a:lnTo>
                        <a:pt x="19130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09" name="Freeform 8"/>
                <p:cNvSpPr/>
                <p:nvPr/>
              </p:nvSpPr>
              <p:spPr>
                <a:xfrm>
                  <a:off x="1648308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341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341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0" name="Freeform 9"/>
                <p:cNvSpPr/>
                <p:nvPr/>
              </p:nvSpPr>
              <p:spPr>
                <a:xfrm>
                  <a:off x="1729097" y="1572483"/>
                  <a:ext cx="179775" cy="1785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053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053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426" y="14162"/>
                      </a:lnTo>
                      <a:lnTo>
                        <a:pt x="0" y="10728"/>
                      </a:lnTo>
                      <a:lnTo>
                        <a:pt x="426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611" name="Freeform 10"/>
                <p:cNvSpPr/>
                <p:nvPr/>
              </p:nvSpPr>
              <p:spPr>
                <a:xfrm>
                  <a:off x="738881" y="1490481"/>
                  <a:ext cx="338858" cy="340105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79" y="0"/>
                      </a:moveTo>
                      <a:lnTo>
                        <a:pt x="13262" y="396"/>
                      </a:lnTo>
                      <a:lnTo>
                        <a:pt x="15644" y="1187"/>
                      </a:lnTo>
                      <a:lnTo>
                        <a:pt x="17550" y="2453"/>
                      </a:lnTo>
                      <a:lnTo>
                        <a:pt x="19297" y="4035"/>
                      </a:lnTo>
                      <a:lnTo>
                        <a:pt x="20568" y="6171"/>
                      </a:lnTo>
                      <a:lnTo>
                        <a:pt x="21362" y="8308"/>
                      </a:lnTo>
                      <a:lnTo>
                        <a:pt x="21600" y="10840"/>
                      </a:lnTo>
                      <a:lnTo>
                        <a:pt x="21362" y="13292"/>
                      </a:lnTo>
                      <a:lnTo>
                        <a:pt x="20568" y="15587"/>
                      </a:lnTo>
                      <a:lnTo>
                        <a:pt x="19297" y="17565"/>
                      </a:lnTo>
                      <a:lnTo>
                        <a:pt x="17550" y="19305"/>
                      </a:lnTo>
                      <a:lnTo>
                        <a:pt x="15644" y="20571"/>
                      </a:lnTo>
                      <a:lnTo>
                        <a:pt x="13262" y="21363"/>
                      </a:lnTo>
                      <a:lnTo>
                        <a:pt x="10879" y="21600"/>
                      </a:lnTo>
                      <a:lnTo>
                        <a:pt x="8338" y="21363"/>
                      </a:lnTo>
                      <a:lnTo>
                        <a:pt x="6115" y="20571"/>
                      </a:lnTo>
                      <a:lnTo>
                        <a:pt x="4050" y="19305"/>
                      </a:lnTo>
                      <a:lnTo>
                        <a:pt x="2462" y="17565"/>
                      </a:lnTo>
                      <a:lnTo>
                        <a:pt x="1191" y="15587"/>
                      </a:lnTo>
                      <a:lnTo>
                        <a:pt x="397" y="13292"/>
                      </a:lnTo>
                      <a:lnTo>
                        <a:pt x="0" y="10840"/>
                      </a:lnTo>
                      <a:lnTo>
                        <a:pt x="397" y="8308"/>
                      </a:lnTo>
                      <a:lnTo>
                        <a:pt x="1191" y="6171"/>
                      </a:lnTo>
                      <a:lnTo>
                        <a:pt x="2462" y="4035"/>
                      </a:lnTo>
                      <a:lnTo>
                        <a:pt x="4050" y="2453"/>
                      </a:lnTo>
                      <a:lnTo>
                        <a:pt x="6115" y="1187"/>
                      </a:lnTo>
                      <a:lnTo>
                        <a:pt x="8338" y="396"/>
                      </a:lnTo>
                      <a:lnTo>
                        <a:pt x="10879" y="0"/>
                      </a:lnTo>
                      <a:close/>
                    </a:path>
                  </a:pathLst>
                </a:custGeom>
                <a:solidFill>
                  <a:srgbClr val="716357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2" name="Freeform 11"/>
                <p:cNvSpPr/>
                <p:nvPr/>
              </p:nvSpPr>
              <p:spPr>
                <a:xfrm>
                  <a:off x="819669" y="1572483"/>
                  <a:ext cx="179775" cy="178594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lnTo>
                        <a:pt x="14068" y="429"/>
                      </a:lnTo>
                      <a:lnTo>
                        <a:pt x="17195" y="2003"/>
                      </a:lnTo>
                      <a:lnTo>
                        <a:pt x="19468" y="4291"/>
                      </a:lnTo>
                      <a:lnTo>
                        <a:pt x="20889" y="7295"/>
                      </a:lnTo>
                      <a:lnTo>
                        <a:pt x="21600" y="10728"/>
                      </a:lnTo>
                      <a:lnTo>
                        <a:pt x="20889" y="14162"/>
                      </a:lnTo>
                      <a:lnTo>
                        <a:pt x="19468" y="17023"/>
                      </a:lnTo>
                      <a:lnTo>
                        <a:pt x="17195" y="19597"/>
                      </a:lnTo>
                      <a:lnTo>
                        <a:pt x="14068" y="21028"/>
                      </a:lnTo>
                      <a:lnTo>
                        <a:pt x="10800" y="21600"/>
                      </a:lnTo>
                      <a:lnTo>
                        <a:pt x="7247" y="21028"/>
                      </a:lnTo>
                      <a:lnTo>
                        <a:pt x="4405" y="19597"/>
                      </a:lnTo>
                      <a:lnTo>
                        <a:pt x="2132" y="17023"/>
                      </a:lnTo>
                      <a:lnTo>
                        <a:pt x="711" y="14162"/>
                      </a:lnTo>
                      <a:lnTo>
                        <a:pt x="0" y="10728"/>
                      </a:lnTo>
                      <a:lnTo>
                        <a:pt x="711" y="7295"/>
                      </a:lnTo>
                      <a:lnTo>
                        <a:pt x="2132" y="4291"/>
                      </a:lnTo>
                      <a:lnTo>
                        <a:pt x="4405" y="2003"/>
                      </a:lnTo>
                      <a:lnTo>
                        <a:pt x="7247" y="429"/>
                      </a:lnTo>
                      <a:lnTo>
                        <a:pt x="10800" y="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t">
                  <a:noAutofit/>
                </a:bodyPr>
                <a:lstStyle/>
                <a:p>
                  <a:endParaRPr/>
                </a:p>
              </p:txBody>
            </p:sp>
            <p:grpSp>
              <p:nvGrpSpPr>
                <p:cNvPr id="615" name="Freeform 16"/>
                <p:cNvGrpSpPr/>
                <p:nvPr/>
              </p:nvGrpSpPr>
              <p:grpSpPr>
                <a:xfrm>
                  <a:off x="148376" y="253172"/>
                  <a:ext cx="6697376" cy="518363"/>
                  <a:chOff x="0" y="0"/>
                  <a:chExt cx="6697375" cy="518361"/>
                </a:xfrm>
              </p:grpSpPr>
              <p:sp>
                <p:nvSpPr>
                  <p:cNvPr id="613" name="Vorm"/>
                  <p:cNvSpPr/>
                  <p:nvPr/>
                </p:nvSpPr>
                <p:spPr>
                  <a:xfrm flipH="1">
                    <a:off x="-1" y="-1"/>
                    <a:ext cx="6697376" cy="518363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370"/>
                        </a:moveTo>
                        <a:lnTo>
                          <a:pt x="20087" y="0"/>
                        </a:lnTo>
                        <a:cubicBezTo>
                          <a:pt x="20326" y="149"/>
                          <a:pt x="20998" y="1704"/>
                          <a:pt x="21250" y="3049"/>
                        </a:cubicBezTo>
                        <a:cubicBezTo>
                          <a:pt x="21502" y="4394"/>
                          <a:pt x="21542" y="4978"/>
                          <a:pt x="21600" y="8069"/>
                        </a:cubicBezTo>
                        <a:lnTo>
                          <a:pt x="21600" y="21600"/>
                        </a:lnTo>
                        <a:lnTo>
                          <a:pt x="0" y="21600"/>
                        </a:lnTo>
                        <a:lnTo>
                          <a:pt x="0" y="37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614" name="Tekst"/>
                  <p:cNvSpPr txBox="1"/>
                  <p:nvPr/>
                </p:nvSpPr>
                <p:spPr>
                  <a:xfrm>
                    <a:off x="-1" y="46797"/>
                    <a:ext cx="6697376" cy="42475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="" xmlns:ma14="http://schemas.microsoft.com/office/mac/drawingml/2011/main" val="1"/>
                    </a:ext>
                  </a:extLst>
                </p:spPr>
                <p:txBody>
                  <a:bodyPr wrap="square" lIns="45706" tIns="45706" rIns="45706" bIns="45706" numCol="1" anchor="ctr">
                    <a:spAutoFit/>
                  </a:bodyPr>
                  <a:lstStyle>
                    <a:lvl1pPr algn="ctr">
                      <a:defRPr sz="2300">
                        <a:solidFill>
                          <a:srgbClr val="FFFFFF"/>
                        </a:solidFill>
                      </a:defRPr>
                    </a:lvl1pPr>
                  </a:lstStyle>
                  <a:p>
                    <a:r>
                      <a:t> </a:t>
                    </a:r>
                  </a:p>
                </p:txBody>
              </p:sp>
            </p:grpSp>
            <p:sp>
              <p:nvSpPr>
                <p:cNvPr id="616" name="Freeform 17"/>
                <p:cNvSpPr/>
                <p:nvPr/>
              </p:nvSpPr>
              <p:spPr>
                <a:xfrm>
                  <a:off x="148379" y="487933"/>
                  <a:ext cx="6697372" cy="983820"/>
                </a:xfrm>
                <a:prstGeom prst="rect">
                  <a:avLst/>
                </a:prstGeom>
                <a:solidFill>
                  <a:schemeClr val="accent2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7" name="Rectangle 18"/>
                <p:cNvSpPr/>
                <p:nvPr/>
              </p:nvSpPr>
              <p:spPr>
                <a:xfrm rot="16200000">
                  <a:off x="3383558" y="-2308179"/>
                  <a:ext cx="608406" cy="6315978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10800" y="0"/>
                      </a:moveTo>
                      <a:cubicBezTo>
                        <a:pt x="16765" y="0"/>
                        <a:pt x="21600" y="466"/>
                        <a:pt x="21600" y="1040"/>
                      </a:cubicBezTo>
                      <a:lnTo>
                        <a:pt x="21600" y="21600"/>
                      </a:lnTo>
                      <a:lnTo>
                        <a:pt x="0" y="21600"/>
                      </a:lnTo>
                      <a:lnTo>
                        <a:pt x="0" y="1040"/>
                      </a:lnTo>
                      <a:cubicBezTo>
                        <a:pt x="0" y="466"/>
                        <a:pt x="4835" y="0"/>
                        <a:pt x="10800" y="0"/>
                      </a:cubicBezTo>
                      <a:close/>
                    </a:path>
                  </a:pathLst>
                </a:custGeom>
                <a:solidFill>
                  <a:srgbClr val="4067B1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sp>
              <p:nvSpPr>
                <p:cNvPr id="618" name="Freeform 15"/>
                <p:cNvSpPr/>
                <p:nvPr/>
              </p:nvSpPr>
              <p:spPr>
                <a:xfrm rot="5400000">
                  <a:off x="219761" y="1261461"/>
                  <a:ext cx="302370" cy="445136"/>
                </a:xfrm>
                <a:prstGeom prst="triangle">
                  <a:avLst/>
                </a:pr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  <p:grpSp>
              <p:nvGrpSpPr>
                <p:cNvPr id="621" name="Freeform 16"/>
                <p:cNvGrpSpPr/>
                <p:nvPr/>
              </p:nvGrpSpPr>
              <p:grpSpPr>
                <a:xfrm>
                  <a:off x="510720" y="-1"/>
                  <a:ext cx="1456491" cy="424757"/>
                  <a:chOff x="-1" y="0"/>
                  <a:chExt cx="1456489" cy="424756"/>
                </a:xfrm>
              </p:grpSpPr>
              <p:sp>
                <p:nvSpPr>
                  <p:cNvPr id="619" name="Vorm"/>
                  <p:cNvSpPr/>
                  <p:nvPr/>
                </p:nvSpPr>
                <p:spPr>
                  <a:xfrm flipH="1">
                    <a:off x="-2" y="62893"/>
                    <a:ext cx="1456491" cy="263596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4349" y="0"/>
                        </a:lnTo>
                        <a:lnTo>
                          <a:pt x="17251" y="0"/>
                        </a:lnTo>
                        <a:lnTo>
                          <a:pt x="21600" y="2160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620" name="Tekst"/>
                  <p:cNvSpPr txBox="1"/>
                  <p:nvPr/>
                </p:nvSpPr>
                <p:spPr>
                  <a:xfrm>
                    <a:off x="195504" y="0"/>
                    <a:ext cx="1065480" cy="42475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="" xmlns:ma14="http://schemas.microsoft.com/office/mac/drawingml/2011/main" val="1"/>
                    </a:ext>
                  </a:extLst>
                </p:spPr>
                <p:txBody>
                  <a:bodyPr wrap="square" lIns="45706" tIns="45706" rIns="45706" bIns="45706" numCol="1" anchor="ctr">
                    <a:spAutoFit/>
                  </a:bodyPr>
                  <a:lstStyle>
                    <a:lvl1pPr algn="ctr">
                      <a:defRPr sz="2300">
                        <a:solidFill>
                          <a:srgbClr val="FFFFFF"/>
                        </a:solidFill>
                      </a:defRPr>
                    </a:lvl1pPr>
                  </a:lstStyle>
                  <a:p>
                    <a:r>
                      <a:t> </a:t>
                    </a:r>
                  </a:p>
                </p:txBody>
              </p:sp>
            </p:grpSp>
            <p:grpSp>
              <p:nvGrpSpPr>
                <p:cNvPr id="624" name="Freeform 16"/>
                <p:cNvGrpSpPr/>
                <p:nvPr/>
              </p:nvGrpSpPr>
              <p:grpSpPr>
                <a:xfrm>
                  <a:off x="1676625" y="48204"/>
                  <a:ext cx="1372594" cy="424757"/>
                  <a:chOff x="0" y="-1"/>
                  <a:chExt cx="1372593" cy="424756"/>
                </a:xfrm>
              </p:grpSpPr>
              <p:sp>
                <p:nvSpPr>
                  <p:cNvPr id="622" name="Driehoek"/>
                  <p:cNvSpPr/>
                  <p:nvPr/>
                </p:nvSpPr>
                <p:spPr>
                  <a:xfrm>
                    <a:off x="-1" y="14688"/>
                    <a:ext cx="1372594" cy="263595"/>
                  </a:xfrm>
                  <a:custGeom>
                    <a:avLst/>
                    <a:gdLst/>
                    <a:ahLst/>
                    <a:cxnLst>
                      <a:cxn ang="0">
                        <a:pos x="wd2" y="hd2"/>
                      </a:cxn>
                      <a:cxn ang="5400000">
                        <a:pos x="wd2" y="hd2"/>
                      </a:cxn>
                      <a:cxn ang="10800000">
                        <a:pos x="wd2" y="hd2"/>
                      </a:cxn>
                      <a:cxn ang="16200000">
                        <a:pos x="wd2" y="hd2"/>
                      </a:cxn>
                    </a:cxnLst>
                    <a:rect l="0" t="0" r="r" b="b"/>
                    <a:pathLst>
                      <a:path w="21600" h="21600" extrusionOk="0">
                        <a:moveTo>
                          <a:pt x="0" y="21600"/>
                        </a:moveTo>
                        <a:lnTo>
                          <a:pt x="21600" y="2160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3C3C3A"/>
                  </a:solidFill>
                  <a:ln w="12700" cap="flat">
                    <a:noFill/>
                    <a:miter lim="400000"/>
                  </a:ln>
                  <a:effectLst/>
                </p:spPr>
                <p:txBody>
                  <a:bodyPr wrap="square" lIns="45718" tIns="45718" rIns="45718" bIns="45718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rgbClr val="FFFFFF"/>
                        </a:solidFill>
                      </a:defRPr>
                    </a:pPr>
                    <a:endParaRPr/>
                  </a:p>
                </p:txBody>
              </p:sp>
              <p:sp>
                <p:nvSpPr>
                  <p:cNvPr id="623" name="Tekst"/>
                  <p:cNvSpPr txBox="1"/>
                  <p:nvPr/>
                </p:nvSpPr>
                <p:spPr>
                  <a:xfrm>
                    <a:off x="114382" y="-2"/>
                    <a:ext cx="686298" cy="424757"/>
                  </a:xfrm>
                  <a:prstGeom prst="rect">
                    <a:avLst/>
                  </a:prstGeom>
                  <a:noFill/>
                  <a:ln w="12700" cap="flat">
                    <a:noFill/>
                    <a:miter lim="400000"/>
                  </a:ln>
                  <a:effectLst/>
                  <a:extLst>
                    <a:ext uri="{C572A759-6A51-4108-AA02-DFA0A04FC94B}">
                      <ma14:wrappingTextBoxFlag xmlns="" xmlns:ma14="http://schemas.microsoft.com/office/mac/drawingml/2011/main" val="1"/>
                    </a:ext>
                  </a:extLst>
                </p:spPr>
                <p:txBody>
                  <a:bodyPr wrap="square" lIns="45706" tIns="45706" rIns="45706" bIns="45706" numCol="1" anchor="ctr">
                    <a:spAutoFit/>
                  </a:bodyPr>
                  <a:lstStyle>
                    <a:lvl1pPr algn="ctr">
                      <a:defRPr sz="2300">
                        <a:solidFill>
                          <a:srgbClr val="FFFFFF"/>
                        </a:solidFill>
                      </a:defRPr>
                    </a:lvl1pPr>
                  </a:lstStyle>
                  <a:p>
                    <a:r>
                      <a:t> </a:t>
                    </a:r>
                  </a:p>
                </p:txBody>
              </p:sp>
            </p:grpSp>
            <p:sp>
              <p:nvSpPr>
                <p:cNvPr id="625" name="Freeform 14"/>
                <p:cNvSpPr/>
                <p:nvPr/>
              </p:nvSpPr>
              <p:spPr>
                <a:xfrm rot="10800000">
                  <a:off x="257807" y="1465854"/>
                  <a:ext cx="6587942" cy="95303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h="21600" extrusionOk="0">
                      <a:moveTo>
                        <a:pt x="0" y="21600"/>
                      </a:moveTo>
                      <a:lnTo>
                        <a:pt x="199" y="0"/>
                      </a:lnTo>
                      <a:lnTo>
                        <a:pt x="21401" y="0"/>
                      </a:lnTo>
                      <a:lnTo>
                        <a:pt x="21600" y="21600"/>
                      </a:lnTo>
                      <a:close/>
                    </a:path>
                  </a:pathLst>
                </a:custGeom>
                <a:solidFill>
                  <a:srgbClr val="3C3C3A"/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45718" tIns="45718" rIns="45718" bIns="45718" numCol="1" anchor="ctr">
                  <a:noAutofit/>
                </a:bodyPr>
                <a:lstStyle/>
                <a:p>
                  <a:pPr algn="ctr">
                    <a:defRPr sz="2300">
                      <a:solidFill>
                        <a:srgbClr val="FFFFFF"/>
                      </a:solidFill>
                    </a:defRPr>
                  </a:pPr>
                  <a:endParaRPr/>
                </a:p>
              </p:txBody>
            </p:sp>
          </p:grpSp>
        </p:grpSp>
        <p:grpSp>
          <p:nvGrpSpPr>
            <p:cNvPr id="660" name="TREIN"/>
            <p:cNvGrpSpPr/>
            <p:nvPr/>
          </p:nvGrpSpPr>
          <p:grpSpPr>
            <a:xfrm>
              <a:off x="0" y="1977961"/>
              <a:ext cx="13669182" cy="1684026"/>
              <a:chOff x="0" y="-16"/>
              <a:chExt cx="13669181" cy="1684025"/>
            </a:xfrm>
          </p:grpSpPr>
          <p:sp>
            <p:nvSpPr>
              <p:cNvPr id="628" name="Trapezium 126"/>
              <p:cNvSpPr/>
              <p:nvPr/>
            </p:nvSpPr>
            <p:spPr>
              <a:xfrm rot="16200000">
                <a:off x="6394210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29" name="Trapezium 127"/>
              <p:cNvSpPr/>
              <p:nvPr/>
            </p:nvSpPr>
            <p:spPr>
              <a:xfrm rot="5400000">
                <a:off x="6332436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0" name="Trapezium 128"/>
              <p:cNvSpPr/>
              <p:nvPr/>
            </p:nvSpPr>
            <p:spPr>
              <a:xfrm rot="16200000">
                <a:off x="6260364" y="649560"/>
                <a:ext cx="1213660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1" name="Trapezium 129"/>
              <p:cNvSpPr/>
              <p:nvPr/>
            </p:nvSpPr>
            <p:spPr>
              <a:xfrm rot="10800000">
                <a:off x="11725237" y="1183580"/>
                <a:ext cx="1423155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51" y="0"/>
                    </a:lnTo>
                    <a:lnTo>
                      <a:pt x="1884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2" name="Ring 67"/>
              <p:cNvSpPr/>
              <p:nvPr/>
            </p:nvSpPr>
            <p:spPr>
              <a:xfrm>
                <a:off x="12716041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3" name="Ring 68"/>
              <p:cNvSpPr/>
              <p:nvPr/>
            </p:nvSpPr>
            <p:spPr>
              <a:xfrm>
                <a:off x="11800144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4" name="Trapezium 132"/>
              <p:cNvSpPr/>
              <p:nvPr/>
            </p:nvSpPr>
            <p:spPr>
              <a:xfrm rot="10800000">
                <a:off x="8486856" y="1466342"/>
                <a:ext cx="3199422" cy="1248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61" y="0"/>
                    </a:lnTo>
                    <a:lnTo>
                      <a:pt x="2073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5" name="Trapezium 50"/>
              <p:cNvSpPr/>
              <p:nvPr/>
            </p:nvSpPr>
            <p:spPr>
              <a:xfrm rot="10800000">
                <a:off x="7025561" y="1183580"/>
                <a:ext cx="1366836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864" y="0"/>
                    </a:lnTo>
                    <a:lnTo>
                      <a:pt x="19626" y="0"/>
                    </a:lnTo>
                    <a:lnTo>
                      <a:pt x="21600" y="15013"/>
                    </a:lnTo>
                    <a:lnTo>
                      <a:pt x="21242" y="21489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6" name="Ring 71"/>
              <p:cNvSpPr/>
              <p:nvPr/>
            </p:nvSpPr>
            <p:spPr>
              <a:xfrm>
                <a:off x="7960046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7" name="Ring 72"/>
              <p:cNvSpPr/>
              <p:nvPr/>
            </p:nvSpPr>
            <p:spPr>
              <a:xfrm>
                <a:off x="7044149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38" name="Trapezium 54"/>
              <p:cNvSpPr/>
              <p:nvPr/>
            </p:nvSpPr>
            <p:spPr>
              <a:xfrm rot="10800000">
                <a:off x="13156416" y="1478329"/>
                <a:ext cx="378004" cy="1242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83" y="0"/>
                    </a:lnTo>
                    <a:lnTo>
                      <a:pt x="20415" y="6121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39" name="Vrije vorm 74"/>
              <p:cNvSpPr/>
              <p:nvPr/>
            </p:nvSpPr>
            <p:spPr>
              <a:xfrm>
                <a:off x="7010581" y="-17"/>
                <a:ext cx="6658600" cy="13803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6" extrusionOk="0">
                    <a:moveTo>
                      <a:pt x="0" y="0"/>
                    </a:moveTo>
                    <a:lnTo>
                      <a:pt x="18314" y="0"/>
                    </a:lnTo>
                    <a:cubicBezTo>
                      <a:pt x="19360" y="-24"/>
                      <a:pt x="19937" y="1580"/>
                      <a:pt x="20309" y="5022"/>
                    </a:cubicBezTo>
                    <a:lnTo>
                      <a:pt x="21600" y="16483"/>
                    </a:lnTo>
                    <a:lnTo>
                      <a:pt x="21204" y="21576"/>
                    </a:lnTo>
                    <a:lnTo>
                      <a:pt x="18901" y="8772"/>
                    </a:lnTo>
                    <a:lnTo>
                      <a:pt x="15600" y="8135"/>
                    </a:lnTo>
                    <a:lnTo>
                      <a:pt x="14543" y="3961"/>
                    </a:lnTo>
                    <a:lnTo>
                      <a:pt x="0" y="2478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0" name="Vrije vorm 75"/>
              <p:cNvSpPr/>
              <p:nvPr/>
            </p:nvSpPr>
            <p:spPr>
              <a:xfrm>
                <a:off x="7010581" y="148702"/>
                <a:ext cx="6629436" cy="1334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6" extrusionOk="0">
                    <a:moveTo>
                      <a:pt x="14570" y="1"/>
                    </a:moveTo>
                    <a:cubicBezTo>
                      <a:pt x="15079" y="-34"/>
                      <a:pt x="15249" y="670"/>
                      <a:pt x="15522" y="1993"/>
                    </a:cubicBezTo>
                    <a:cubicBezTo>
                      <a:pt x="15795" y="3315"/>
                      <a:pt x="16212" y="3681"/>
                      <a:pt x="16646" y="3757"/>
                    </a:cubicBezTo>
                    <a:lnTo>
                      <a:pt x="18400" y="3757"/>
                    </a:lnTo>
                    <a:cubicBezTo>
                      <a:pt x="19542" y="3675"/>
                      <a:pt x="19916" y="4472"/>
                      <a:pt x="20453" y="7683"/>
                    </a:cubicBezTo>
                    <a:lnTo>
                      <a:pt x="21600" y="15307"/>
                    </a:lnTo>
                    <a:lnTo>
                      <a:pt x="21256" y="21566"/>
                    </a:lnTo>
                    <a:lnTo>
                      <a:pt x="20029" y="21566"/>
                    </a:lnTo>
                    <a:lnTo>
                      <a:pt x="19719" y="18664"/>
                    </a:lnTo>
                    <a:lnTo>
                      <a:pt x="15751" y="18664"/>
                    </a:lnTo>
                    <a:lnTo>
                      <a:pt x="15235" y="21281"/>
                    </a:lnTo>
                    <a:lnTo>
                      <a:pt x="4812" y="21371"/>
                    </a:lnTo>
                    <a:lnTo>
                      <a:pt x="4251" y="18737"/>
                    </a:lnTo>
                    <a:lnTo>
                      <a:pt x="0" y="1873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1" name="Rechthoek 139"/>
              <p:cNvSpPr/>
              <p:nvPr/>
            </p:nvSpPr>
            <p:spPr>
              <a:xfrm>
                <a:off x="8557712" y="1052737"/>
                <a:ext cx="2601101" cy="281798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2" name="Rechthoek 140"/>
              <p:cNvSpPr/>
              <p:nvPr/>
            </p:nvSpPr>
            <p:spPr>
              <a:xfrm>
                <a:off x="7010581" y="686572"/>
                <a:ext cx="1270991" cy="289673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3" name="Rechthoek 59"/>
              <p:cNvSpPr/>
              <p:nvPr/>
            </p:nvSpPr>
            <p:spPr>
              <a:xfrm>
                <a:off x="7010581" y="278819"/>
                <a:ext cx="5883819" cy="661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5541" y="0"/>
                    </a:lnTo>
                    <a:cubicBezTo>
                      <a:pt x="17267" y="78"/>
                      <a:pt x="17750" y="13023"/>
                      <a:pt x="18615" y="12986"/>
                    </a:cubicBezTo>
                    <a:lnTo>
                      <a:pt x="21587" y="12871"/>
                    </a:lnTo>
                    <a:cubicBezTo>
                      <a:pt x="21591" y="15781"/>
                      <a:pt x="21596" y="18690"/>
                      <a:pt x="21600" y="21600"/>
                    </a:cubicBezTo>
                    <a:lnTo>
                      <a:pt x="18227" y="21485"/>
                    </a:lnTo>
                    <a:cubicBezTo>
                      <a:pt x="17230" y="21370"/>
                      <a:pt x="16798" y="8927"/>
                      <a:pt x="15541" y="9195"/>
                    </a:cubicBezTo>
                    <a:lnTo>
                      <a:pt x="0" y="91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4" name="Trapezium 142"/>
              <p:cNvSpPr/>
              <p:nvPr/>
            </p:nvSpPr>
            <p:spPr>
              <a:xfrm rot="5400000" flipH="1">
                <a:off x="6061312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5" name="Trapezium 143"/>
              <p:cNvSpPr/>
              <p:nvPr/>
            </p:nvSpPr>
            <p:spPr>
              <a:xfrm rot="16200000" flipH="1">
                <a:off x="6123086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6" name="Trapezium 144"/>
              <p:cNvSpPr/>
              <p:nvPr/>
            </p:nvSpPr>
            <p:spPr>
              <a:xfrm rot="5400000" flipH="1">
                <a:off x="6195158" y="649560"/>
                <a:ext cx="1213659" cy="765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1335" y="0"/>
                    </a:lnTo>
                    <a:lnTo>
                      <a:pt x="20265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7" name="Trapezium 145"/>
              <p:cNvSpPr/>
              <p:nvPr/>
            </p:nvSpPr>
            <p:spPr>
              <a:xfrm rot="10800000" flipH="1">
                <a:off x="520789" y="1183580"/>
                <a:ext cx="1423155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751" y="0"/>
                    </a:lnTo>
                    <a:lnTo>
                      <a:pt x="1884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48" name="Ring 83"/>
              <p:cNvSpPr/>
              <p:nvPr/>
            </p:nvSpPr>
            <p:spPr>
              <a:xfrm flipH="1">
                <a:off x="603663" y="1334534"/>
                <a:ext cx="349476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49" name="Ring 84"/>
              <p:cNvSpPr/>
              <p:nvPr/>
            </p:nvSpPr>
            <p:spPr>
              <a:xfrm flipH="1">
                <a:off x="1519561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50" name="Trapezium 148"/>
              <p:cNvSpPr/>
              <p:nvPr/>
            </p:nvSpPr>
            <p:spPr>
              <a:xfrm rot="10800000" flipH="1">
                <a:off x="1982903" y="1466342"/>
                <a:ext cx="3199421" cy="12481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861" y="0"/>
                    </a:lnTo>
                    <a:lnTo>
                      <a:pt x="20739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1" name="Trapezium 50"/>
              <p:cNvSpPr/>
              <p:nvPr/>
            </p:nvSpPr>
            <p:spPr>
              <a:xfrm rot="10800000" flipH="1">
                <a:off x="5276783" y="1183580"/>
                <a:ext cx="1366837" cy="4075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2864" y="0"/>
                    </a:lnTo>
                    <a:lnTo>
                      <a:pt x="19626" y="0"/>
                    </a:lnTo>
                    <a:lnTo>
                      <a:pt x="21600" y="15013"/>
                    </a:lnTo>
                    <a:lnTo>
                      <a:pt x="21242" y="21489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2" name="Ring 87"/>
              <p:cNvSpPr/>
              <p:nvPr/>
            </p:nvSpPr>
            <p:spPr>
              <a:xfrm flipH="1">
                <a:off x="5359659" y="1334534"/>
                <a:ext cx="349476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53" name="Ring 88"/>
              <p:cNvSpPr/>
              <p:nvPr/>
            </p:nvSpPr>
            <p:spPr>
              <a:xfrm flipH="1">
                <a:off x="6275557" y="1334534"/>
                <a:ext cx="349475" cy="34947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10800"/>
                    </a:moveTo>
                    <a:cubicBezTo>
                      <a:pt x="0" y="4835"/>
                      <a:pt x="4835" y="0"/>
                      <a:pt x="10800" y="0"/>
                    </a:cubicBez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cubicBezTo>
                      <a:pt x="4835" y="21600"/>
                      <a:pt x="0" y="16765"/>
                      <a:pt x="0" y="10800"/>
                    </a:cubicBezTo>
                    <a:close/>
                    <a:moveTo>
                      <a:pt x="5902" y="10800"/>
                    </a:moveTo>
                    <a:cubicBezTo>
                      <a:pt x="5902" y="13505"/>
                      <a:pt x="8095" y="15698"/>
                      <a:pt x="10800" y="15698"/>
                    </a:cubicBezTo>
                    <a:cubicBezTo>
                      <a:pt x="13505" y="15698"/>
                      <a:pt x="15698" y="13505"/>
                      <a:pt x="15698" y="10800"/>
                    </a:cubicBezTo>
                    <a:cubicBezTo>
                      <a:pt x="15698" y="8095"/>
                      <a:pt x="13505" y="5902"/>
                      <a:pt x="10800" y="5902"/>
                    </a:cubicBezTo>
                    <a:cubicBezTo>
                      <a:pt x="8095" y="5902"/>
                      <a:pt x="5902" y="8095"/>
                      <a:pt x="5902" y="10800"/>
                    </a:cubicBezTo>
                    <a:close/>
                  </a:path>
                </a:pathLst>
              </a:custGeom>
              <a:solidFill>
                <a:srgbClr val="716357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/>
                </a:pPr>
                <a:endParaRPr/>
              </a:p>
            </p:txBody>
          </p:sp>
          <p:sp>
            <p:nvSpPr>
              <p:cNvPr id="654" name="Trapezium 54"/>
              <p:cNvSpPr/>
              <p:nvPr/>
            </p:nvSpPr>
            <p:spPr>
              <a:xfrm rot="10800000" flipH="1">
                <a:off x="134761" y="1478329"/>
                <a:ext cx="378004" cy="12421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783" y="0"/>
                    </a:lnTo>
                    <a:lnTo>
                      <a:pt x="20415" y="6121"/>
                    </a:ln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5" name="Vrije vorm 90"/>
              <p:cNvSpPr/>
              <p:nvPr/>
            </p:nvSpPr>
            <p:spPr>
              <a:xfrm flipH="1">
                <a:off x="-1" y="-17"/>
                <a:ext cx="6658601" cy="138030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76" extrusionOk="0">
                    <a:moveTo>
                      <a:pt x="0" y="0"/>
                    </a:moveTo>
                    <a:lnTo>
                      <a:pt x="18314" y="0"/>
                    </a:lnTo>
                    <a:cubicBezTo>
                      <a:pt x="19360" y="-24"/>
                      <a:pt x="19937" y="1580"/>
                      <a:pt x="20309" y="5022"/>
                    </a:cubicBezTo>
                    <a:lnTo>
                      <a:pt x="21600" y="16483"/>
                    </a:lnTo>
                    <a:lnTo>
                      <a:pt x="21204" y="21576"/>
                    </a:lnTo>
                    <a:lnTo>
                      <a:pt x="18901" y="8772"/>
                    </a:lnTo>
                    <a:lnTo>
                      <a:pt x="15600" y="8135"/>
                    </a:lnTo>
                    <a:lnTo>
                      <a:pt x="14543" y="3961"/>
                    </a:lnTo>
                    <a:lnTo>
                      <a:pt x="0" y="2478"/>
                    </a:lnTo>
                    <a:close/>
                  </a:path>
                </a:pathLst>
              </a:custGeom>
              <a:solidFill>
                <a:srgbClr val="3C3C3A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6" name="Vrije vorm 91"/>
              <p:cNvSpPr/>
              <p:nvPr/>
            </p:nvSpPr>
            <p:spPr>
              <a:xfrm flipH="1">
                <a:off x="29162" y="148702"/>
                <a:ext cx="6629438" cy="13341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566" extrusionOk="0">
                    <a:moveTo>
                      <a:pt x="14570" y="1"/>
                    </a:moveTo>
                    <a:cubicBezTo>
                      <a:pt x="15079" y="-34"/>
                      <a:pt x="15249" y="670"/>
                      <a:pt x="15522" y="1993"/>
                    </a:cubicBezTo>
                    <a:cubicBezTo>
                      <a:pt x="15795" y="3315"/>
                      <a:pt x="16212" y="3681"/>
                      <a:pt x="16646" y="3757"/>
                    </a:cubicBezTo>
                    <a:lnTo>
                      <a:pt x="18400" y="3757"/>
                    </a:lnTo>
                    <a:cubicBezTo>
                      <a:pt x="19542" y="3675"/>
                      <a:pt x="19916" y="4472"/>
                      <a:pt x="20453" y="7683"/>
                    </a:cubicBezTo>
                    <a:lnTo>
                      <a:pt x="21600" y="15307"/>
                    </a:lnTo>
                    <a:lnTo>
                      <a:pt x="21256" y="21566"/>
                    </a:lnTo>
                    <a:lnTo>
                      <a:pt x="20029" y="21566"/>
                    </a:lnTo>
                    <a:lnTo>
                      <a:pt x="19719" y="18664"/>
                    </a:lnTo>
                    <a:lnTo>
                      <a:pt x="15751" y="18664"/>
                    </a:lnTo>
                    <a:lnTo>
                      <a:pt x="15235" y="21281"/>
                    </a:lnTo>
                    <a:lnTo>
                      <a:pt x="4812" y="21371"/>
                    </a:lnTo>
                    <a:lnTo>
                      <a:pt x="4251" y="18737"/>
                    </a:lnTo>
                    <a:lnTo>
                      <a:pt x="0" y="18737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7" name="Rechthoek 155"/>
              <p:cNvSpPr/>
              <p:nvPr/>
            </p:nvSpPr>
            <p:spPr>
              <a:xfrm flipH="1">
                <a:off x="2510367" y="1052737"/>
                <a:ext cx="2601101" cy="281798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8" name="Rechthoek 156"/>
              <p:cNvSpPr/>
              <p:nvPr/>
            </p:nvSpPr>
            <p:spPr>
              <a:xfrm flipH="1">
                <a:off x="5386964" y="686572"/>
                <a:ext cx="1271636" cy="289673"/>
              </a:xfrm>
              <a:prstGeom prst="rect">
                <a:avLst/>
              </a:pr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  <p:sp>
            <p:nvSpPr>
              <p:cNvPr id="659" name="Rechthoek 59"/>
              <p:cNvSpPr/>
              <p:nvPr/>
            </p:nvSpPr>
            <p:spPr>
              <a:xfrm flipH="1">
                <a:off x="774779" y="278819"/>
                <a:ext cx="5883821" cy="66198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5541" y="0"/>
                    </a:lnTo>
                    <a:cubicBezTo>
                      <a:pt x="17267" y="78"/>
                      <a:pt x="17750" y="13023"/>
                      <a:pt x="18615" y="12986"/>
                    </a:cubicBezTo>
                    <a:lnTo>
                      <a:pt x="21587" y="12871"/>
                    </a:lnTo>
                    <a:cubicBezTo>
                      <a:pt x="21591" y="15781"/>
                      <a:pt x="21596" y="18690"/>
                      <a:pt x="21600" y="21600"/>
                    </a:cubicBezTo>
                    <a:lnTo>
                      <a:pt x="18227" y="21485"/>
                    </a:lnTo>
                    <a:cubicBezTo>
                      <a:pt x="17230" y="21370"/>
                      <a:pt x="16798" y="8927"/>
                      <a:pt x="15541" y="9195"/>
                    </a:cubicBezTo>
                    <a:lnTo>
                      <a:pt x="0" y="91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067B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 sz="2300">
                    <a:solidFill>
                      <a:srgbClr val="FFFFFF"/>
                    </a:solidFill>
                  </a:defRPr>
                </a:pPr>
                <a:endParaRPr/>
              </a:p>
            </p:txBody>
          </p:sp>
        </p:grpSp>
        <p:sp>
          <p:nvSpPr>
            <p:cNvPr id="661" name="Rechthoek 158"/>
            <p:cNvSpPr/>
            <p:nvPr/>
          </p:nvSpPr>
          <p:spPr>
            <a:xfrm rot="10800000">
              <a:off x="1850807" y="6331727"/>
              <a:ext cx="12192007" cy="52449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662" name="Freeform 7"/>
            <p:cNvSpPr/>
            <p:nvPr/>
          </p:nvSpPr>
          <p:spPr>
            <a:xfrm>
              <a:off x="13166455" y="6489417"/>
              <a:ext cx="534551" cy="209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300"/>
              </a:pPr>
              <a:endParaRPr/>
            </a:p>
          </p:txBody>
        </p:sp>
      </p:grpSp>
      <p:sp>
        <p:nvSpPr>
          <p:cNvPr id="664" name="Rechthoek 164"/>
          <p:cNvSpPr/>
          <p:nvPr/>
        </p:nvSpPr>
        <p:spPr>
          <a:xfrm>
            <a:off x="18228" y="894"/>
            <a:ext cx="12173774" cy="6857106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5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666" name="Gele balk"/>
          <p:cNvSpPr/>
          <p:nvPr/>
        </p:nvSpPr>
        <p:spPr>
          <a:xfrm rot="10800000">
            <a:off x="362" y="6332618"/>
            <a:ext cx="12192004" cy="52538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67" name="NS logo"/>
          <p:cNvSpPr/>
          <p:nvPr/>
        </p:nvSpPr>
        <p:spPr>
          <a:xfrm>
            <a:off x="11316010" y="6491201"/>
            <a:ext cx="534551" cy="2091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70" y="1843"/>
                </a:moveTo>
                <a:lnTo>
                  <a:pt x="10658" y="1352"/>
                </a:lnTo>
                <a:lnTo>
                  <a:pt x="10442" y="946"/>
                </a:lnTo>
                <a:lnTo>
                  <a:pt x="10211" y="614"/>
                </a:lnTo>
                <a:lnTo>
                  <a:pt x="9966" y="356"/>
                </a:lnTo>
                <a:lnTo>
                  <a:pt x="9721" y="160"/>
                </a:lnTo>
                <a:lnTo>
                  <a:pt x="9462" y="37"/>
                </a:lnTo>
                <a:lnTo>
                  <a:pt x="9197" y="0"/>
                </a:lnTo>
                <a:lnTo>
                  <a:pt x="4243" y="0"/>
                </a:lnTo>
                <a:lnTo>
                  <a:pt x="0" y="10726"/>
                </a:lnTo>
                <a:lnTo>
                  <a:pt x="4243" y="21600"/>
                </a:lnTo>
                <a:lnTo>
                  <a:pt x="6627" y="21600"/>
                </a:lnTo>
                <a:lnTo>
                  <a:pt x="3239" y="12938"/>
                </a:lnTo>
                <a:lnTo>
                  <a:pt x="7770" y="12938"/>
                </a:lnTo>
                <a:lnTo>
                  <a:pt x="7914" y="12950"/>
                </a:lnTo>
                <a:lnTo>
                  <a:pt x="8049" y="13036"/>
                </a:lnTo>
                <a:lnTo>
                  <a:pt x="8179" y="13196"/>
                </a:lnTo>
                <a:lnTo>
                  <a:pt x="8294" y="13417"/>
                </a:lnTo>
                <a:lnTo>
                  <a:pt x="10726" y="19757"/>
                </a:lnTo>
                <a:lnTo>
                  <a:pt x="10937" y="20248"/>
                </a:lnTo>
                <a:lnTo>
                  <a:pt x="11158" y="20654"/>
                </a:lnTo>
                <a:lnTo>
                  <a:pt x="11389" y="20986"/>
                </a:lnTo>
                <a:lnTo>
                  <a:pt x="11629" y="21244"/>
                </a:lnTo>
                <a:lnTo>
                  <a:pt x="11879" y="21440"/>
                </a:lnTo>
                <a:lnTo>
                  <a:pt x="12129" y="21563"/>
                </a:lnTo>
                <a:lnTo>
                  <a:pt x="12398" y="21600"/>
                </a:lnTo>
                <a:lnTo>
                  <a:pt x="17405" y="21600"/>
                </a:lnTo>
                <a:lnTo>
                  <a:pt x="21600" y="10726"/>
                </a:lnTo>
                <a:lnTo>
                  <a:pt x="17405" y="0"/>
                </a:lnTo>
                <a:lnTo>
                  <a:pt x="14973" y="0"/>
                </a:lnTo>
                <a:lnTo>
                  <a:pt x="18356" y="8662"/>
                </a:lnTo>
                <a:lnTo>
                  <a:pt x="13830" y="8662"/>
                </a:lnTo>
                <a:lnTo>
                  <a:pt x="13690" y="8625"/>
                </a:lnTo>
                <a:lnTo>
                  <a:pt x="13570" y="8515"/>
                </a:lnTo>
                <a:lnTo>
                  <a:pt x="13460" y="8355"/>
                </a:lnTo>
                <a:lnTo>
                  <a:pt x="13354" y="8183"/>
                </a:lnTo>
                <a:lnTo>
                  <a:pt x="10870" y="1843"/>
                </a:lnTo>
                <a:close/>
                <a:moveTo>
                  <a:pt x="9197" y="4276"/>
                </a:moveTo>
                <a:lnTo>
                  <a:pt x="9332" y="4325"/>
                </a:lnTo>
                <a:lnTo>
                  <a:pt x="9457" y="4448"/>
                </a:lnTo>
                <a:lnTo>
                  <a:pt x="9572" y="4632"/>
                </a:lnTo>
                <a:lnTo>
                  <a:pt x="9678" y="4878"/>
                </a:lnTo>
                <a:lnTo>
                  <a:pt x="12109" y="11095"/>
                </a:lnTo>
                <a:lnTo>
                  <a:pt x="12321" y="11586"/>
                </a:lnTo>
                <a:lnTo>
                  <a:pt x="12532" y="11992"/>
                </a:lnTo>
                <a:lnTo>
                  <a:pt x="12763" y="12324"/>
                </a:lnTo>
                <a:lnTo>
                  <a:pt x="12998" y="12594"/>
                </a:lnTo>
                <a:lnTo>
                  <a:pt x="13258" y="12778"/>
                </a:lnTo>
                <a:lnTo>
                  <a:pt x="13527" y="12901"/>
                </a:lnTo>
                <a:lnTo>
                  <a:pt x="13830" y="12938"/>
                </a:lnTo>
                <a:lnTo>
                  <a:pt x="18356" y="12938"/>
                </a:lnTo>
                <a:lnTo>
                  <a:pt x="16684" y="17201"/>
                </a:lnTo>
                <a:lnTo>
                  <a:pt x="12441" y="17201"/>
                </a:lnTo>
                <a:lnTo>
                  <a:pt x="12278" y="17165"/>
                </a:lnTo>
                <a:lnTo>
                  <a:pt x="12143" y="17103"/>
                </a:lnTo>
                <a:lnTo>
                  <a:pt x="12028" y="16943"/>
                </a:lnTo>
                <a:lnTo>
                  <a:pt x="11922" y="16722"/>
                </a:lnTo>
                <a:lnTo>
                  <a:pt x="9491" y="10493"/>
                </a:lnTo>
                <a:lnTo>
                  <a:pt x="9279" y="10001"/>
                </a:lnTo>
                <a:lnTo>
                  <a:pt x="9063" y="9608"/>
                </a:lnTo>
                <a:lnTo>
                  <a:pt x="8837" y="9252"/>
                </a:lnTo>
                <a:lnTo>
                  <a:pt x="8592" y="8994"/>
                </a:lnTo>
                <a:lnTo>
                  <a:pt x="8342" y="8822"/>
                </a:lnTo>
                <a:lnTo>
                  <a:pt x="8063" y="8699"/>
                </a:lnTo>
                <a:lnTo>
                  <a:pt x="7770" y="8662"/>
                </a:lnTo>
                <a:lnTo>
                  <a:pt x="3239" y="8662"/>
                </a:lnTo>
                <a:lnTo>
                  <a:pt x="4906" y="4276"/>
                </a:lnTo>
                <a:lnTo>
                  <a:pt x="9197" y="4276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 sz="2300"/>
            </a:pPr>
            <a:endParaRPr/>
          </a:p>
        </p:txBody>
      </p:sp>
      <p:sp>
        <p:nvSpPr>
          <p:cNvPr id="6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7802267" y="1215847"/>
            <a:ext cx="4052235" cy="472775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44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45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37498" y="1057118"/>
            <a:ext cx="7060838" cy="474376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46" name="Tijdelijke aanduiding voor tekst 8"/>
          <p:cNvSpPr>
            <a:spLocks noGrp="1"/>
          </p:cNvSpPr>
          <p:nvPr>
            <p:ph type="body" sz="quarter" idx="14"/>
          </p:nvPr>
        </p:nvSpPr>
        <p:spPr>
          <a:xfrm>
            <a:off x="3395999" y="914400"/>
            <a:ext cx="5400004" cy="284958"/>
          </a:xfrm>
          <a:prstGeom prst="rect">
            <a:avLst/>
          </a:prstGeom>
        </p:spPr>
        <p:txBody>
          <a:bodyPr anchor="t"/>
          <a:lstStyle/>
          <a:p>
            <a:pPr marL="252908" indent="-252908" defTabSz="1170050">
              <a:spcBef>
                <a:spcPts val="1600"/>
              </a:spcBef>
              <a:defRPr sz="1824"/>
            </a:pPr>
            <a:endParaRPr/>
          </a:p>
        </p:txBody>
      </p:sp>
      <p:sp>
        <p:nvSpPr>
          <p:cNvPr id="247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ijdelijke aanduiding voor afbeelding 2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55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56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37498" y="1057118"/>
            <a:ext cx="7060838" cy="474376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57" name="Tijdelijke aanduiding voor tekst 8"/>
          <p:cNvSpPr>
            <a:spLocks noGrp="1"/>
          </p:cNvSpPr>
          <p:nvPr>
            <p:ph type="body" sz="quarter" idx="14"/>
          </p:nvPr>
        </p:nvSpPr>
        <p:spPr>
          <a:xfrm>
            <a:off x="3395999" y="914400"/>
            <a:ext cx="5400004" cy="284958"/>
          </a:xfrm>
          <a:prstGeom prst="rect">
            <a:avLst/>
          </a:prstGeom>
        </p:spPr>
        <p:txBody>
          <a:bodyPr anchor="t"/>
          <a:lstStyle/>
          <a:p>
            <a:pPr marL="252908" indent="-252908" defTabSz="1170050">
              <a:spcBef>
                <a:spcPts val="1600"/>
              </a:spcBef>
              <a:defRPr sz="1824"/>
            </a:pPr>
            <a:endParaRPr/>
          </a:p>
        </p:txBody>
      </p:sp>
      <p:sp>
        <p:nvSpPr>
          <p:cNvPr id="2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66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67" name="Tijdelijke aanduiding voor tekst 8"/>
          <p:cNvSpPr>
            <a:spLocks noGrp="1"/>
          </p:cNvSpPr>
          <p:nvPr>
            <p:ph type="body" sz="quarter" idx="13"/>
          </p:nvPr>
        </p:nvSpPr>
        <p:spPr>
          <a:xfrm>
            <a:off x="3395999" y="914400"/>
            <a:ext cx="5400004" cy="284958"/>
          </a:xfrm>
          <a:prstGeom prst="rect">
            <a:avLst/>
          </a:prstGeom>
        </p:spPr>
        <p:txBody>
          <a:bodyPr anchor="t"/>
          <a:lstStyle/>
          <a:p>
            <a:pPr marL="252908" indent="-252908" defTabSz="1170050">
              <a:spcBef>
                <a:spcPts val="1600"/>
              </a:spcBef>
              <a:defRPr sz="1824"/>
            </a:pPr>
            <a:endParaRPr/>
          </a:p>
        </p:txBody>
      </p:sp>
      <p:sp>
        <p:nvSpPr>
          <p:cNvPr id="26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ONDERBALK"/>
          <p:cNvGrpSpPr/>
          <p:nvPr userDrawn="1"/>
        </p:nvGrpSpPr>
        <p:grpSpPr>
          <a:xfrm>
            <a:off x="-4" y="6333371"/>
            <a:ext cx="12192007" cy="524631"/>
            <a:chOff x="-2" y="-1"/>
            <a:chExt cx="12192007" cy="524631"/>
          </a:xfrm>
        </p:grpSpPr>
        <p:sp>
          <p:nvSpPr>
            <p:cNvPr id="275" name="Rechthoek 30"/>
            <p:cNvSpPr/>
            <p:nvPr/>
          </p:nvSpPr>
          <p:spPr>
            <a:xfrm rot="10800000">
              <a:off x="-2" y="-1"/>
              <a:ext cx="12192007" cy="52463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/>
            </a:p>
          </p:txBody>
        </p:sp>
        <p:pic>
          <p:nvPicPr>
            <p:cNvPr id="276" name="Afbeelding" descr="Afbeeldi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315281" y="157731"/>
              <a:ext cx="535286" cy="20916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78" name="Rechte verbindingslijn 18"/>
          <p:cNvSpPr/>
          <p:nvPr/>
        </p:nvSpPr>
        <p:spPr>
          <a:xfrm flipH="1">
            <a:off x="5736092" y="819511"/>
            <a:ext cx="719816" cy="3"/>
          </a:xfrm>
          <a:prstGeom prst="line">
            <a:avLst/>
          </a:prstGeom>
          <a:ln w="19050" cap="rnd">
            <a:solidFill>
              <a:schemeClr val="accent2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80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3396000" y="914400"/>
            <a:ext cx="5400000" cy="284958"/>
          </a:xfrm>
          <a:prstGeom prst="rect">
            <a:avLst/>
          </a:prstGeom>
        </p:spPr>
        <p:txBody>
          <a:bodyPr anchor="t"/>
          <a:lstStyle>
            <a:lvl1pPr marL="0" indent="0" algn="ctr">
              <a:buClrTx/>
              <a:buSzTx/>
              <a:buNone/>
              <a:defRPr sz="1600"/>
            </a:lvl1pPr>
            <a:lvl2pPr marL="494651" indent="-231205" algn="ctr">
              <a:buClrTx/>
              <a:defRPr sz="1600"/>
            </a:lvl2pPr>
            <a:lvl3pPr marL="720508" indent="-182507" algn="ctr">
              <a:buClrTx/>
              <a:defRPr sz="1600"/>
            </a:lvl3pPr>
            <a:lvl4pPr algn="ctr">
              <a:buClrTx/>
              <a:defRPr sz="1600"/>
            </a:lvl4pPr>
            <a:lvl5pPr algn="ctr">
              <a:buClrTx/>
              <a:defRPr sz="1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8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Rechthoek 8"/>
          <p:cNvSpPr/>
          <p:nvPr/>
        </p:nvSpPr>
        <p:spPr>
          <a:xfrm>
            <a:off x="0" y="1714050"/>
            <a:ext cx="12192000" cy="171360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9" name="Rechthoek 9"/>
          <p:cNvSpPr/>
          <p:nvPr/>
        </p:nvSpPr>
        <p:spPr>
          <a:xfrm>
            <a:off x="0" y="1709285"/>
            <a:ext cx="12192000" cy="11520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0" name="Titeltekst"/>
          <p:cNvSpPr txBox="1">
            <a:spLocks noGrp="1"/>
          </p:cNvSpPr>
          <p:nvPr>
            <p:ph type="title"/>
          </p:nvPr>
        </p:nvSpPr>
        <p:spPr>
          <a:xfrm>
            <a:off x="758352" y="438917"/>
            <a:ext cx="10670452" cy="942920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291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757552" y="2241811"/>
            <a:ext cx="10671252" cy="892976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None/>
              <a:defRPr sz="2900" b="1">
                <a:latin typeface="+mn-lt"/>
                <a:ea typeface="+mn-ea"/>
                <a:cs typeface="+mn-cs"/>
                <a:sym typeface="Arial"/>
              </a:defRPr>
            </a:lvl1pPr>
            <a:lvl2pPr marL="682503" indent="-419059"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2pPr>
            <a:lvl3pPr marL="868796" indent="-330795"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3pPr>
            <a:lvl4pPr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4pPr>
            <a:lvl5pPr>
              <a:buClrTx/>
              <a:defRPr sz="2900" b="1">
                <a:latin typeface="+mn-lt"/>
                <a:ea typeface="+mn-ea"/>
                <a:cs typeface="+mn-cs"/>
                <a:sym typeface="Arial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92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58823" y="5765543"/>
            <a:ext cx="9140830" cy="255587"/>
          </a:xfrm>
          <a:prstGeom prst="rect">
            <a:avLst/>
          </a:prstGeom>
        </p:spPr>
        <p:txBody>
          <a:bodyPr/>
          <a:lstStyle/>
          <a:p>
            <a:pPr marL="231832" indent="-231832" defTabSz="1072546">
              <a:spcBef>
                <a:spcPts val="1400"/>
              </a:spcBef>
              <a:defRPr sz="1671"/>
            </a:pPr>
            <a:endParaRPr/>
          </a:p>
        </p:txBody>
      </p:sp>
      <p:pic>
        <p:nvPicPr>
          <p:cNvPr id="293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295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ekop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ijdelijke aanduiding voor afbeelding 3"/>
          <p:cNvSpPr>
            <a:spLocks noGrp="1"/>
          </p:cNvSpPr>
          <p:nvPr>
            <p:ph type="pic" idx="13"/>
          </p:nvPr>
        </p:nvSpPr>
        <p:spPr>
          <a:xfrm>
            <a:off x="0" y="1829249"/>
            <a:ext cx="12192000" cy="374355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03" name="Rechthoek 9"/>
          <p:cNvSpPr/>
          <p:nvPr/>
        </p:nvSpPr>
        <p:spPr>
          <a:xfrm>
            <a:off x="0" y="1714050"/>
            <a:ext cx="12192000" cy="11520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4" name="Titeltekst"/>
          <p:cNvSpPr txBox="1">
            <a:spLocks noGrp="1"/>
          </p:cNvSpPr>
          <p:nvPr>
            <p:ph type="title"/>
          </p:nvPr>
        </p:nvSpPr>
        <p:spPr>
          <a:xfrm>
            <a:off x="757767" y="443327"/>
            <a:ext cx="10671038" cy="773336"/>
          </a:xfrm>
          <a:prstGeom prst="rect">
            <a:avLst/>
          </a:prstGeom>
        </p:spPr>
        <p:txBody>
          <a:bodyPr/>
          <a:lstStyle>
            <a:lvl1pPr algn="l">
              <a:defRPr sz="3700" b="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t>Titeltekst</a:t>
            </a:r>
          </a:p>
        </p:txBody>
      </p:sp>
      <p:sp>
        <p:nvSpPr>
          <p:cNvPr id="305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760248" y="5767921"/>
            <a:ext cx="10698906" cy="2436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100"/>
              </a:lnSpc>
              <a:buClrTx/>
              <a:buSzTx/>
              <a:buNone/>
              <a:defRPr sz="1800" b="1">
                <a:latin typeface="NS Sans"/>
                <a:ea typeface="NS Sans"/>
                <a:cs typeface="NS Sans"/>
                <a:sym typeface="NS Sans"/>
              </a:defRPr>
            </a:lvl1pPr>
            <a:lvl2pPr marL="523550" indent="-260105"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2pPr>
            <a:lvl3pPr marL="743322" indent="-205319"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3pPr>
            <a:lvl4pPr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4pPr>
            <a:lvl5pPr>
              <a:lnSpc>
                <a:spcPts val="2100"/>
              </a:lnSpc>
              <a:buClrTx/>
              <a:defRPr sz="1800" b="1">
                <a:latin typeface="NS Sans"/>
                <a:ea typeface="NS Sans"/>
                <a:cs typeface="NS Sans"/>
                <a:sym typeface="NS Sans"/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306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pic>
        <p:nvPicPr>
          <p:cNvPr id="307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308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Tijdelijke aanduiding voor afbeelding 5"/>
          <p:cNvSpPr>
            <a:spLocks noGrp="1"/>
          </p:cNvSpPr>
          <p:nvPr>
            <p:ph type="pic" idx="13"/>
          </p:nvPr>
        </p:nvSpPr>
        <p:spPr>
          <a:xfrm>
            <a:off x="0" y="975625"/>
            <a:ext cx="12192000" cy="5025126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16" name="Rechthoek 7"/>
          <p:cNvSpPr/>
          <p:nvPr/>
        </p:nvSpPr>
        <p:spPr>
          <a:xfrm>
            <a:off x="0" y="860425"/>
            <a:ext cx="12192000" cy="115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17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318" name="Rechthoek 8"/>
          <p:cNvSpPr/>
          <p:nvPr/>
        </p:nvSpPr>
        <p:spPr>
          <a:xfrm>
            <a:off x="0" y="860425"/>
            <a:ext cx="12192000" cy="11520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 sz="3100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319" name="logovoor" descr="logovo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2378" y="6350013"/>
            <a:ext cx="423978" cy="165091"/>
          </a:xfrm>
          <a:prstGeom prst="rect">
            <a:avLst/>
          </a:prstGeom>
          <a:ln w="12700">
            <a:miter lim="400000"/>
          </a:ln>
        </p:spPr>
      </p:pic>
      <p:sp>
        <p:nvSpPr>
          <p:cNvPr id="320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8737600" y="6356350"/>
            <a:ext cx="153963" cy="135546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ONDERBALK"/>
          <p:cNvGrpSpPr/>
          <p:nvPr userDrawn="1"/>
        </p:nvGrpSpPr>
        <p:grpSpPr>
          <a:xfrm>
            <a:off x="-7" y="6333369"/>
            <a:ext cx="12192007" cy="524631"/>
            <a:chOff x="-2" y="-1"/>
            <a:chExt cx="12192007" cy="524631"/>
          </a:xfrm>
        </p:grpSpPr>
        <p:sp>
          <p:nvSpPr>
            <p:cNvPr id="2" name="Rechthoek 30"/>
            <p:cNvSpPr/>
            <p:nvPr/>
          </p:nvSpPr>
          <p:spPr>
            <a:xfrm rot="10800000">
              <a:off x="-2" y="-1"/>
              <a:ext cx="12192007" cy="524631"/>
            </a:xfrm>
            <a:prstGeom prst="rect">
              <a:avLst/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 sz="3100"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3" name="Freeform 7"/>
            <p:cNvSpPr/>
            <p:nvPr/>
          </p:nvSpPr>
          <p:spPr>
            <a:xfrm>
              <a:off x="11192557" y="157732"/>
              <a:ext cx="534551" cy="209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70" y="1843"/>
                  </a:moveTo>
                  <a:lnTo>
                    <a:pt x="10658" y="1352"/>
                  </a:lnTo>
                  <a:lnTo>
                    <a:pt x="10442" y="946"/>
                  </a:lnTo>
                  <a:lnTo>
                    <a:pt x="10211" y="614"/>
                  </a:lnTo>
                  <a:lnTo>
                    <a:pt x="9966" y="356"/>
                  </a:lnTo>
                  <a:lnTo>
                    <a:pt x="9721" y="160"/>
                  </a:lnTo>
                  <a:lnTo>
                    <a:pt x="9462" y="37"/>
                  </a:lnTo>
                  <a:lnTo>
                    <a:pt x="9197" y="0"/>
                  </a:lnTo>
                  <a:lnTo>
                    <a:pt x="4243" y="0"/>
                  </a:lnTo>
                  <a:lnTo>
                    <a:pt x="0" y="10726"/>
                  </a:lnTo>
                  <a:lnTo>
                    <a:pt x="4243" y="21600"/>
                  </a:lnTo>
                  <a:lnTo>
                    <a:pt x="6627" y="21600"/>
                  </a:lnTo>
                  <a:lnTo>
                    <a:pt x="3239" y="12938"/>
                  </a:lnTo>
                  <a:lnTo>
                    <a:pt x="7770" y="12938"/>
                  </a:lnTo>
                  <a:lnTo>
                    <a:pt x="7914" y="12950"/>
                  </a:lnTo>
                  <a:lnTo>
                    <a:pt x="8049" y="13036"/>
                  </a:lnTo>
                  <a:lnTo>
                    <a:pt x="8179" y="13196"/>
                  </a:lnTo>
                  <a:lnTo>
                    <a:pt x="8294" y="13417"/>
                  </a:lnTo>
                  <a:lnTo>
                    <a:pt x="10726" y="19757"/>
                  </a:lnTo>
                  <a:lnTo>
                    <a:pt x="10937" y="20248"/>
                  </a:lnTo>
                  <a:lnTo>
                    <a:pt x="11158" y="20654"/>
                  </a:lnTo>
                  <a:lnTo>
                    <a:pt x="11389" y="20986"/>
                  </a:lnTo>
                  <a:lnTo>
                    <a:pt x="11629" y="21244"/>
                  </a:lnTo>
                  <a:lnTo>
                    <a:pt x="11879" y="21440"/>
                  </a:lnTo>
                  <a:lnTo>
                    <a:pt x="12129" y="21563"/>
                  </a:lnTo>
                  <a:lnTo>
                    <a:pt x="12398" y="21600"/>
                  </a:lnTo>
                  <a:lnTo>
                    <a:pt x="17405" y="21600"/>
                  </a:lnTo>
                  <a:lnTo>
                    <a:pt x="21600" y="10726"/>
                  </a:lnTo>
                  <a:lnTo>
                    <a:pt x="17405" y="0"/>
                  </a:lnTo>
                  <a:lnTo>
                    <a:pt x="14973" y="0"/>
                  </a:lnTo>
                  <a:lnTo>
                    <a:pt x="18356" y="8662"/>
                  </a:lnTo>
                  <a:lnTo>
                    <a:pt x="13830" y="8662"/>
                  </a:lnTo>
                  <a:lnTo>
                    <a:pt x="13690" y="8625"/>
                  </a:lnTo>
                  <a:lnTo>
                    <a:pt x="13570" y="8515"/>
                  </a:lnTo>
                  <a:lnTo>
                    <a:pt x="13460" y="8355"/>
                  </a:lnTo>
                  <a:lnTo>
                    <a:pt x="13354" y="8183"/>
                  </a:lnTo>
                  <a:lnTo>
                    <a:pt x="10870" y="1843"/>
                  </a:lnTo>
                  <a:close/>
                  <a:moveTo>
                    <a:pt x="9197" y="4276"/>
                  </a:moveTo>
                  <a:lnTo>
                    <a:pt x="9332" y="4325"/>
                  </a:lnTo>
                  <a:lnTo>
                    <a:pt x="9457" y="4448"/>
                  </a:lnTo>
                  <a:lnTo>
                    <a:pt x="9572" y="4632"/>
                  </a:lnTo>
                  <a:lnTo>
                    <a:pt x="9678" y="4878"/>
                  </a:lnTo>
                  <a:lnTo>
                    <a:pt x="12109" y="11095"/>
                  </a:lnTo>
                  <a:lnTo>
                    <a:pt x="12321" y="11586"/>
                  </a:lnTo>
                  <a:lnTo>
                    <a:pt x="12532" y="11992"/>
                  </a:lnTo>
                  <a:lnTo>
                    <a:pt x="12763" y="12324"/>
                  </a:lnTo>
                  <a:lnTo>
                    <a:pt x="12998" y="12594"/>
                  </a:lnTo>
                  <a:lnTo>
                    <a:pt x="13258" y="12778"/>
                  </a:lnTo>
                  <a:lnTo>
                    <a:pt x="13527" y="12901"/>
                  </a:lnTo>
                  <a:lnTo>
                    <a:pt x="13830" y="12938"/>
                  </a:lnTo>
                  <a:lnTo>
                    <a:pt x="18356" y="12938"/>
                  </a:lnTo>
                  <a:lnTo>
                    <a:pt x="16684" y="17201"/>
                  </a:lnTo>
                  <a:lnTo>
                    <a:pt x="12441" y="17201"/>
                  </a:lnTo>
                  <a:lnTo>
                    <a:pt x="12278" y="17165"/>
                  </a:lnTo>
                  <a:lnTo>
                    <a:pt x="12143" y="17103"/>
                  </a:lnTo>
                  <a:lnTo>
                    <a:pt x="12028" y="16943"/>
                  </a:lnTo>
                  <a:lnTo>
                    <a:pt x="11922" y="16722"/>
                  </a:lnTo>
                  <a:lnTo>
                    <a:pt x="9491" y="10493"/>
                  </a:lnTo>
                  <a:lnTo>
                    <a:pt x="9279" y="10001"/>
                  </a:lnTo>
                  <a:lnTo>
                    <a:pt x="9063" y="9608"/>
                  </a:lnTo>
                  <a:lnTo>
                    <a:pt x="8837" y="9252"/>
                  </a:lnTo>
                  <a:lnTo>
                    <a:pt x="8592" y="8994"/>
                  </a:lnTo>
                  <a:lnTo>
                    <a:pt x="8342" y="8822"/>
                  </a:lnTo>
                  <a:lnTo>
                    <a:pt x="8063" y="8699"/>
                  </a:lnTo>
                  <a:lnTo>
                    <a:pt x="7770" y="8662"/>
                  </a:lnTo>
                  <a:lnTo>
                    <a:pt x="3239" y="8662"/>
                  </a:lnTo>
                  <a:lnTo>
                    <a:pt x="4906" y="4276"/>
                  </a:lnTo>
                  <a:lnTo>
                    <a:pt x="9197" y="4276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 sz="2300"/>
              </a:pPr>
              <a:endParaRPr dirty="0"/>
            </a:p>
          </p:txBody>
        </p:sp>
      </p:grpSp>
      <p:sp>
        <p:nvSpPr>
          <p:cNvPr id="5" name="Rechte verbindingslijn 18"/>
          <p:cNvSpPr/>
          <p:nvPr/>
        </p:nvSpPr>
        <p:spPr>
          <a:xfrm flipH="1">
            <a:off x="5736092" y="819511"/>
            <a:ext cx="719816" cy="3"/>
          </a:xfrm>
          <a:prstGeom prst="line">
            <a:avLst/>
          </a:prstGeom>
          <a:ln w="19050" cap="rnd">
            <a:solidFill>
              <a:schemeClr val="accent2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" name="NS-infographic-liggend-v2.jpg" descr="NS-infographic-liggend-v2.jpg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-309133" y="5025697"/>
            <a:ext cx="12562679" cy="139658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Titeltekst"/>
          <p:cNvSpPr txBox="1">
            <a:spLocks noGrp="1"/>
          </p:cNvSpPr>
          <p:nvPr>
            <p:ph type="title"/>
          </p:nvPr>
        </p:nvSpPr>
        <p:spPr>
          <a:xfrm>
            <a:off x="337498" y="278196"/>
            <a:ext cx="11517002" cy="439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Titeltekst</a:t>
            </a:r>
          </a:p>
        </p:txBody>
      </p:sp>
      <p:sp>
        <p:nvSpPr>
          <p:cNvPr id="8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337498" y="1057118"/>
            <a:ext cx="11517002" cy="4743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9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337498" y="6530178"/>
            <a:ext cx="153963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0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D0B8A28-463A-639B-64D0-8683B8F2E19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63500" y="63500"/>
            <a:ext cx="344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94EC8068-EAE1-ADAF-59D9-DD623A3F6FE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3444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nl-NL" sz="1000">
                <a:solidFill>
                  <a:srgbClr val="99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transition spd="med"/>
  <p:txStyles>
    <p:titleStyle>
      <a:lvl1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1218803" rtl="0" latinLnBrk="0">
        <a:lnSpc>
          <a:spcPts val="41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100" b="1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3446" marR="0" indent="-263446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Pct val="110000"/>
        <a:buFontTx/>
        <a:buChar char="▪"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1pPr>
      <a:lvl2pPr marL="538000" marR="0" indent="-274554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Pct val="110000"/>
        <a:buFontTx/>
        <a:buChar char="•"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2pPr>
      <a:lvl3pPr marL="754728" marR="0" indent="-216728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Pct val="100000"/>
        <a:buFontTx/>
        <a:buChar char="-"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1218803" rtl="0" latinLnBrk="0">
        <a:lnSpc>
          <a:spcPct val="90000"/>
        </a:lnSpc>
        <a:spcBef>
          <a:spcPts val="1700"/>
        </a:spcBef>
        <a:spcAft>
          <a:spcPts val="0"/>
        </a:spcAft>
        <a:buClr>
          <a:schemeClr val="accent2"/>
        </a:buClr>
        <a:buSzTx/>
        <a:buFontTx/>
        <a:buNone/>
        <a:tabLst/>
        <a:defRPr sz="1900" b="0" i="0" u="none" strike="noStrike" cap="none" spc="0" baseline="0">
          <a:ln>
            <a:noFill/>
          </a:ln>
          <a:solidFill>
            <a:schemeClr val="accent1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Tekstvak 8"/>
          <p:cNvSpPr txBox="1"/>
          <p:nvPr/>
        </p:nvSpPr>
        <p:spPr>
          <a:xfrm>
            <a:off x="395786" y="2258922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9.00</a:t>
            </a:r>
          </a:p>
        </p:txBody>
      </p:sp>
      <p:sp>
        <p:nvSpPr>
          <p:cNvPr id="678" name="Tekstvak 45"/>
          <p:cNvSpPr txBox="1"/>
          <p:nvPr/>
        </p:nvSpPr>
        <p:spPr>
          <a:xfrm>
            <a:off x="395786" y="2605506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10.00</a:t>
            </a:r>
          </a:p>
        </p:txBody>
      </p:sp>
      <p:sp>
        <p:nvSpPr>
          <p:cNvPr id="679" name="Tekstvak 46"/>
          <p:cNvSpPr txBox="1"/>
          <p:nvPr/>
        </p:nvSpPr>
        <p:spPr>
          <a:xfrm>
            <a:off x="395786" y="2952090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11.00</a:t>
            </a:r>
          </a:p>
        </p:txBody>
      </p:sp>
      <p:sp>
        <p:nvSpPr>
          <p:cNvPr id="680" name="Tekstvak 47"/>
          <p:cNvSpPr txBox="1"/>
          <p:nvPr/>
        </p:nvSpPr>
        <p:spPr>
          <a:xfrm>
            <a:off x="395786" y="3298674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12.00</a:t>
            </a:r>
          </a:p>
        </p:txBody>
      </p:sp>
      <p:sp>
        <p:nvSpPr>
          <p:cNvPr id="681" name="Tekstvak 48"/>
          <p:cNvSpPr txBox="1"/>
          <p:nvPr/>
        </p:nvSpPr>
        <p:spPr>
          <a:xfrm>
            <a:off x="395786" y="3645258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13.00</a:t>
            </a:r>
          </a:p>
        </p:txBody>
      </p:sp>
      <p:sp>
        <p:nvSpPr>
          <p:cNvPr id="682" name="Tekstvak 49"/>
          <p:cNvSpPr txBox="1"/>
          <p:nvPr/>
        </p:nvSpPr>
        <p:spPr>
          <a:xfrm>
            <a:off x="395786" y="3991842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14.00</a:t>
            </a:r>
          </a:p>
        </p:txBody>
      </p:sp>
      <p:sp>
        <p:nvSpPr>
          <p:cNvPr id="683" name="Tekstvak 50"/>
          <p:cNvSpPr txBox="1"/>
          <p:nvPr/>
        </p:nvSpPr>
        <p:spPr>
          <a:xfrm>
            <a:off x="395786" y="4338426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15.00</a:t>
            </a:r>
          </a:p>
        </p:txBody>
      </p:sp>
      <p:sp>
        <p:nvSpPr>
          <p:cNvPr id="684" name="Tekstvak 51"/>
          <p:cNvSpPr txBox="1"/>
          <p:nvPr/>
        </p:nvSpPr>
        <p:spPr>
          <a:xfrm>
            <a:off x="395786" y="4685010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16.00</a:t>
            </a:r>
          </a:p>
        </p:txBody>
      </p:sp>
      <p:sp>
        <p:nvSpPr>
          <p:cNvPr id="685" name="Tekstvak 52"/>
          <p:cNvSpPr txBox="1"/>
          <p:nvPr/>
        </p:nvSpPr>
        <p:spPr>
          <a:xfrm>
            <a:off x="395786" y="5031594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17.00</a:t>
            </a:r>
          </a:p>
        </p:txBody>
      </p:sp>
      <p:grpSp>
        <p:nvGrpSpPr>
          <p:cNvPr id="710" name="Groep 10"/>
          <p:cNvGrpSpPr/>
          <p:nvPr/>
        </p:nvGrpSpPr>
        <p:grpSpPr>
          <a:xfrm>
            <a:off x="1443928" y="1378690"/>
            <a:ext cx="9289785" cy="338550"/>
            <a:chOff x="-3" y="-19250"/>
            <a:chExt cx="9289784" cy="434121"/>
          </a:xfrm>
        </p:grpSpPr>
        <p:grpSp>
          <p:nvGrpSpPr>
            <p:cNvPr id="697" name="Rechthoek 63"/>
            <p:cNvGrpSpPr/>
            <p:nvPr/>
          </p:nvGrpSpPr>
          <p:grpSpPr>
            <a:xfrm>
              <a:off x="-3" y="-19250"/>
              <a:ext cx="1857963" cy="434121"/>
              <a:chOff x="-2" y="-19249"/>
              <a:chExt cx="1857962" cy="434120"/>
            </a:xfrm>
          </p:grpSpPr>
          <p:sp>
            <p:nvSpPr>
              <p:cNvPr id="695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DDDDD"/>
                </a:solidFill>
                <a:prstDash val="solid"/>
                <a:miter lim="4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696" name="Maan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Maandag	</a:t>
                </a:r>
                <a:endParaRPr sz="1600" dirty="0"/>
              </a:p>
            </p:txBody>
          </p:sp>
        </p:grpSp>
        <p:grpSp>
          <p:nvGrpSpPr>
            <p:cNvPr id="700" name="Rechthoek 64"/>
            <p:cNvGrpSpPr/>
            <p:nvPr/>
          </p:nvGrpSpPr>
          <p:grpSpPr>
            <a:xfrm>
              <a:off x="1857952" y="-19250"/>
              <a:ext cx="1857963" cy="434121"/>
              <a:chOff x="-2" y="-19249"/>
              <a:chExt cx="1857962" cy="434120"/>
            </a:xfrm>
          </p:grpSpPr>
          <p:sp>
            <p:nvSpPr>
              <p:cNvPr id="698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699" name="Dins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Dinsdag</a:t>
                </a:r>
                <a:endParaRPr sz="1600" dirty="0"/>
              </a:p>
            </p:txBody>
          </p:sp>
        </p:grpSp>
        <p:grpSp>
          <p:nvGrpSpPr>
            <p:cNvPr id="703" name="Rechthoek 67"/>
            <p:cNvGrpSpPr/>
            <p:nvPr/>
          </p:nvGrpSpPr>
          <p:grpSpPr>
            <a:xfrm>
              <a:off x="3715908" y="-19250"/>
              <a:ext cx="1857963" cy="434121"/>
              <a:chOff x="-2" y="-19249"/>
              <a:chExt cx="1857962" cy="434120"/>
            </a:xfrm>
          </p:grpSpPr>
          <p:sp>
            <p:nvSpPr>
              <p:cNvPr id="701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702" name="Woens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Woensdag</a:t>
                </a:r>
                <a:endParaRPr sz="1600" dirty="0"/>
              </a:p>
            </p:txBody>
          </p:sp>
        </p:grpSp>
        <p:grpSp>
          <p:nvGrpSpPr>
            <p:cNvPr id="706" name="Rechthoek 68"/>
            <p:cNvGrpSpPr/>
            <p:nvPr/>
          </p:nvGrpSpPr>
          <p:grpSpPr>
            <a:xfrm>
              <a:off x="5573862" y="-19250"/>
              <a:ext cx="1857963" cy="434121"/>
              <a:chOff x="-2" y="-19249"/>
              <a:chExt cx="1857962" cy="434120"/>
            </a:xfrm>
          </p:grpSpPr>
          <p:sp>
            <p:nvSpPr>
              <p:cNvPr id="704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705" name="Donder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Donderdag</a:t>
                </a:r>
                <a:endParaRPr sz="1600" dirty="0"/>
              </a:p>
            </p:txBody>
          </p:sp>
        </p:grpSp>
        <p:grpSp>
          <p:nvGrpSpPr>
            <p:cNvPr id="709" name="Rechthoek 69"/>
            <p:cNvGrpSpPr/>
            <p:nvPr/>
          </p:nvGrpSpPr>
          <p:grpSpPr>
            <a:xfrm>
              <a:off x="7431818" y="-19250"/>
              <a:ext cx="1857963" cy="434121"/>
              <a:chOff x="-2" y="-19249"/>
              <a:chExt cx="1857962" cy="434120"/>
            </a:xfrm>
          </p:grpSpPr>
          <p:sp>
            <p:nvSpPr>
              <p:cNvPr id="707" name="Rechthoek"/>
              <p:cNvSpPr/>
              <p:nvPr/>
            </p:nvSpPr>
            <p:spPr>
              <a:xfrm>
                <a:off x="-2" y="-2"/>
                <a:ext cx="1857962" cy="395630"/>
              </a:xfrm>
              <a:prstGeom prst="rect">
                <a:avLst/>
              </a:prstGeom>
              <a:solidFill>
                <a:srgbClr val="F0F0F0"/>
              </a:solidFill>
              <a:ln w="12700" cap="flat">
                <a:solidFill>
                  <a:srgbClr val="D0D9DB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pPr>
                <a:endParaRPr/>
              </a:p>
            </p:txBody>
          </p:sp>
          <p:sp>
            <p:nvSpPr>
              <p:cNvPr id="708" name="Vrijdag"/>
              <p:cNvSpPr txBox="1"/>
              <p:nvPr/>
            </p:nvSpPr>
            <p:spPr>
              <a:xfrm>
                <a:off x="-2" y="-19249"/>
                <a:ext cx="1857962" cy="43412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 sz="1400">
                    <a:solidFill>
                      <a:srgbClr val="003082"/>
                    </a:solidFill>
                    <a:latin typeface="NS Sans"/>
                    <a:ea typeface="NS Sans"/>
                    <a:cs typeface="NS Sans"/>
                    <a:sym typeface="NS Sans"/>
                  </a:defRPr>
                </a:lvl1pPr>
              </a:lstStyle>
              <a:p>
                <a:r>
                  <a:rPr lang="nl-NL" sz="1600" dirty="0"/>
                  <a:t>Vrijdag</a:t>
                </a:r>
                <a:endParaRPr sz="1600" dirty="0"/>
              </a:p>
            </p:txBody>
          </p:sp>
        </p:grpSp>
      </p:grpSp>
      <p:sp>
        <p:nvSpPr>
          <p:cNvPr id="711" name="Titel 1"/>
          <p:cNvSpPr txBox="1">
            <a:spLocks noGrp="1"/>
          </p:cNvSpPr>
          <p:nvPr>
            <p:ph type="title" idx="4294967295"/>
          </p:nvPr>
        </p:nvSpPr>
        <p:spPr>
          <a:xfrm>
            <a:off x="337499" y="231185"/>
            <a:ext cx="11517001" cy="439718"/>
          </a:xfrm>
          <a:prstGeom prst="rect">
            <a:avLst/>
          </a:prstGeom>
        </p:spPr>
        <p:txBody>
          <a:bodyPr/>
          <a:lstStyle>
            <a:lvl1pPr defTabSz="1035982">
              <a:lnSpc>
                <a:spcPts val="3400"/>
              </a:lnSpc>
              <a:defRPr sz="2600"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Jouw </a:t>
            </a:r>
            <a:r>
              <a:rPr dirty="0"/>
              <a:t>werkweek </a:t>
            </a:r>
            <a:r>
              <a:rPr lang="nl-NL" dirty="0"/>
              <a:t>als OPS-engineer bij OFK</a:t>
            </a:r>
            <a:endParaRPr dirty="0"/>
          </a:p>
        </p:txBody>
      </p:sp>
      <p:grpSp>
        <p:nvGrpSpPr>
          <p:cNvPr id="726" name="Groep 7"/>
          <p:cNvGrpSpPr/>
          <p:nvPr/>
        </p:nvGrpSpPr>
        <p:grpSpPr>
          <a:xfrm>
            <a:off x="1161519" y="1691715"/>
            <a:ext cx="9851487" cy="4152378"/>
            <a:chOff x="-1" y="-337147"/>
            <a:chExt cx="9851485" cy="4152377"/>
          </a:xfrm>
        </p:grpSpPr>
        <p:sp>
          <p:nvSpPr>
            <p:cNvPr id="712" name="Rechthoek 4"/>
            <p:cNvSpPr/>
            <p:nvPr/>
          </p:nvSpPr>
          <p:spPr>
            <a:xfrm>
              <a:off x="285246" y="-330883"/>
              <a:ext cx="1857958" cy="4146113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3" name="Rechthoek 29"/>
            <p:cNvSpPr/>
            <p:nvPr/>
          </p:nvSpPr>
          <p:spPr>
            <a:xfrm>
              <a:off x="2143202" y="-337145"/>
              <a:ext cx="1857958" cy="4152375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4" name="Rechthoek 33"/>
            <p:cNvSpPr/>
            <p:nvPr/>
          </p:nvSpPr>
          <p:spPr>
            <a:xfrm>
              <a:off x="4001158" y="-2"/>
              <a:ext cx="1857958" cy="3815232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5" name="Rechthoek 34"/>
            <p:cNvSpPr/>
            <p:nvPr/>
          </p:nvSpPr>
          <p:spPr>
            <a:xfrm>
              <a:off x="5859112" y="-337147"/>
              <a:ext cx="1857958" cy="4152376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6" name="Rechthoek 35"/>
            <p:cNvSpPr/>
            <p:nvPr/>
          </p:nvSpPr>
          <p:spPr>
            <a:xfrm>
              <a:off x="7717067" y="-337147"/>
              <a:ext cx="1857958" cy="4152376"/>
            </a:xfrm>
            <a:prstGeom prst="rect">
              <a:avLst/>
            </a:prstGeom>
            <a:noFill/>
            <a:ln w="12700" cap="flat">
              <a:solidFill>
                <a:srgbClr val="D0D9DB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/>
            </a:p>
          </p:txBody>
        </p:sp>
        <p:sp>
          <p:nvSpPr>
            <p:cNvPr id="717" name="Rechte verbindingslijn 6"/>
            <p:cNvSpPr/>
            <p:nvPr/>
          </p:nvSpPr>
          <p:spPr>
            <a:xfrm>
              <a:off x="-1" y="340241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18" name="Rechte verbindingslijn 36"/>
            <p:cNvSpPr/>
            <p:nvPr/>
          </p:nvSpPr>
          <p:spPr>
            <a:xfrm>
              <a:off x="-1" y="694086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19" name="Rechte verbindingslijn 37"/>
            <p:cNvSpPr/>
            <p:nvPr/>
          </p:nvSpPr>
          <p:spPr>
            <a:xfrm>
              <a:off x="-1" y="1047930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20" name="Rechte verbindingslijn 39"/>
            <p:cNvSpPr/>
            <p:nvPr/>
          </p:nvSpPr>
          <p:spPr>
            <a:xfrm>
              <a:off x="-1" y="1401774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1" name="Rechte verbindingslijn 40"/>
            <p:cNvSpPr/>
            <p:nvPr/>
          </p:nvSpPr>
          <p:spPr>
            <a:xfrm>
              <a:off x="-1" y="1755620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 dirty="0"/>
            </a:p>
          </p:txBody>
        </p:sp>
        <p:sp>
          <p:nvSpPr>
            <p:cNvPr id="722" name="Rechte verbindingslijn 41"/>
            <p:cNvSpPr/>
            <p:nvPr/>
          </p:nvSpPr>
          <p:spPr>
            <a:xfrm>
              <a:off x="-1" y="2109464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3" name="Rechte verbindingslijn 42"/>
            <p:cNvSpPr/>
            <p:nvPr/>
          </p:nvSpPr>
          <p:spPr>
            <a:xfrm>
              <a:off x="-1" y="2463308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4" name="Rechte verbindingslijn 43"/>
            <p:cNvSpPr/>
            <p:nvPr/>
          </p:nvSpPr>
          <p:spPr>
            <a:xfrm>
              <a:off x="-1" y="2817153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725" name="Rechte verbindingslijn 44"/>
            <p:cNvSpPr/>
            <p:nvPr/>
          </p:nvSpPr>
          <p:spPr>
            <a:xfrm>
              <a:off x="-1" y="3170999"/>
              <a:ext cx="9851485" cy="3"/>
            </a:xfrm>
            <a:prstGeom prst="line">
              <a:avLst/>
            </a:prstGeom>
            <a:noFill/>
            <a:ln w="9525" cap="flat">
              <a:solidFill>
                <a:srgbClr val="D0D9DB"/>
              </a:solidFill>
              <a:prstDash val="dash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756" name="Rechthoek: afgeronde hoeken 90"/>
          <p:cNvGrpSpPr/>
          <p:nvPr/>
        </p:nvGrpSpPr>
        <p:grpSpPr>
          <a:xfrm>
            <a:off x="8926420" y="4194365"/>
            <a:ext cx="1759972" cy="1268676"/>
            <a:chOff x="0" y="-1"/>
            <a:chExt cx="1759970" cy="993423"/>
          </a:xfrm>
        </p:grpSpPr>
        <p:sp>
          <p:nvSpPr>
            <p:cNvPr id="754" name="Afgeronde rechthoek"/>
            <p:cNvSpPr/>
            <p:nvPr/>
          </p:nvSpPr>
          <p:spPr>
            <a:xfrm>
              <a:off x="0" y="-1"/>
              <a:ext cx="1759970" cy="993423"/>
            </a:xfrm>
            <a:prstGeom prst="rect">
              <a:avLst/>
            </a:prstGeom>
            <a:solidFill>
              <a:srgbClr val="E6E6E6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  <a:latin typeface="NS Sans"/>
                  <a:ea typeface="NS Sans"/>
                  <a:cs typeface="NS Sans"/>
                  <a:sym typeface="NS Sans"/>
                </a:defRPr>
              </a:pPr>
              <a:endParaRPr sz="900"/>
            </a:p>
          </p:txBody>
        </p:sp>
        <p:sp>
          <p:nvSpPr>
            <p:cNvPr id="755" name="Privé afspraak"/>
            <p:cNvSpPr txBox="1"/>
            <p:nvPr/>
          </p:nvSpPr>
          <p:spPr>
            <a:xfrm>
              <a:off x="48493" y="92697"/>
              <a:ext cx="1662981" cy="8080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 sz="1100">
                  <a:solidFill>
                    <a:schemeClr val="accent1"/>
                  </a:solidFill>
                  <a:latin typeface="NS Sans"/>
                  <a:ea typeface="NS Sans"/>
                  <a:cs typeface="NS Sans"/>
                  <a:sym typeface="NS Sans"/>
                </a:defRPr>
              </a:lvl1pPr>
            </a:lstStyle>
            <a:p>
              <a:r>
                <a:rPr sz="900" dirty="0"/>
                <a:t>Privé afspraak</a:t>
              </a:r>
            </a:p>
          </p:txBody>
        </p:sp>
      </p:grpSp>
      <p:sp>
        <p:nvSpPr>
          <p:cNvPr id="126" name="Rechte verbindingslijn 36">
            <a:extLst>
              <a:ext uri="{FF2B5EF4-FFF2-40B4-BE49-F238E27FC236}">
                <a16:creationId xmlns:a16="http://schemas.microsoft.com/office/drawing/2014/main" id="{A7A3A12E-848C-634F-B31C-FF46B06E24C6}"/>
              </a:ext>
            </a:extLst>
          </p:cNvPr>
          <p:cNvSpPr/>
          <p:nvPr/>
        </p:nvSpPr>
        <p:spPr>
          <a:xfrm>
            <a:off x="1161519" y="2026188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27" name="Rechte verbindingslijn 36">
            <a:extLst>
              <a:ext uri="{FF2B5EF4-FFF2-40B4-BE49-F238E27FC236}">
                <a16:creationId xmlns:a16="http://schemas.microsoft.com/office/drawing/2014/main" id="{332A8DF4-9094-6449-B134-2B4A7CD070AF}"/>
              </a:ext>
            </a:extLst>
          </p:cNvPr>
          <p:cNvSpPr/>
          <p:nvPr/>
        </p:nvSpPr>
        <p:spPr>
          <a:xfrm>
            <a:off x="1055372" y="5553407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30" name="Tekstvak 8">
            <a:extLst>
              <a:ext uri="{FF2B5EF4-FFF2-40B4-BE49-F238E27FC236}">
                <a16:creationId xmlns:a16="http://schemas.microsoft.com/office/drawing/2014/main" id="{2537FCF6-6A0C-7A49-8F54-13130581B54A}"/>
              </a:ext>
            </a:extLst>
          </p:cNvPr>
          <p:cNvSpPr txBox="1"/>
          <p:nvPr/>
        </p:nvSpPr>
        <p:spPr>
          <a:xfrm>
            <a:off x="395786" y="1912338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31" name="Tekstvak 8">
            <a:extLst>
              <a:ext uri="{FF2B5EF4-FFF2-40B4-BE49-F238E27FC236}">
                <a16:creationId xmlns:a16="http://schemas.microsoft.com/office/drawing/2014/main" id="{D251C80E-E95D-D64C-8B7B-81166A25E2D1}"/>
              </a:ext>
            </a:extLst>
          </p:cNvPr>
          <p:cNvSpPr txBox="1"/>
          <p:nvPr/>
        </p:nvSpPr>
        <p:spPr>
          <a:xfrm>
            <a:off x="395786" y="1565754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7</a:t>
            </a:r>
            <a:r>
              <a:rPr dirty="0"/>
              <a:t>.00</a:t>
            </a:r>
          </a:p>
        </p:txBody>
      </p:sp>
      <p:sp>
        <p:nvSpPr>
          <p:cNvPr id="139" name="Tekstvak 61">
            <a:extLst>
              <a:ext uri="{FF2B5EF4-FFF2-40B4-BE49-F238E27FC236}">
                <a16:creationId xmlns:a16="http://schemas.microsoft.com/office/drawing/2014/main" id="{A68C023A-9332-7A4B-A254-46240D15542D}"/>
              </a:ext>
            </a:extLst>
          </p:cNvPr>
          <p:cNvSpPr txBox="1"/>
          <p:nvPr/>
        </p:nvSpPr>
        <p:spPr>
          <a:xfrm>
            <a:off x="395786" y="5378178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pPr algn="r"/>
            <a:r>
              <a:rPr dirty="0"/>
              <a:t>1</a:t>
            </a:r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52" name="Tekstvak 61">
            <a:extLst>
              <a:ext uri="{FF2B5EF4-FFF2-40B4-BE49-F238E27FC236}">
                <a16:creationId xmlns:a16="http://schemas.microsoft.com/office/drawing/2014/main" id="{1D084D6A-C417-1541-83A0-71A08387D58E}"/>
              </a:ext>
            </a:extLst>
          </p:cNvPr>
          <p:cNvSpPr txBox="1"/>
          <p:nvPr/>
        </p:nvSpPr>
        <p:spPr>
          <a:xfrm>
            <a:off x="395786" y="5724760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pPr algn="r"/>
            <a:r>
              <a:rPr dirty="0"/>
              <a:t>1</a:t>
            </a:r>
            <a:r>
              <a:rPr lang="nl-NL" dirty="0"/>
              <a:t>9</a:t>
            </a:r>
            <a:r>
              <a:rPr dirty="0"/>
              <a:t>.00</a:t>
            </a:r>
          </a:p>
        </p:txBody>
      </p:sp>
      <p:sp>
        <p:nvSpPr>
          <p:cNvPr id="153" name="Rechte verbindingslijn 36">
            <a:extLst>
              <a:ext uri="{FF2B5EF4-FFF2-40B4-BE49-F238E27FC236}">
                <a16:creationId xmlns:a16="http://schemas.microsoft.com/office/drawing/2014/main" id="{51DFDF3F-16AE-1F4F-A029-0F456A7DD276}"/>
              </a:ext>
            </a:extLst>
          </p:cNvPr>
          <p:cNvSpPr/>
          <p:nvPr/>
        </p:nvSpPr>
        <p:spPr>
          <a:xfrm>
            <a:off x="3343595" y="5727362"/>
            <a:ext cx="9851487" cy="3"/>
          </a:xfrm>
          <a:prstGeom prst="line">
            <a:avLst/>
          </a:prstGeom>
          <a:noFill/>
          <a:ln w="9525" cap="flat">
            <a:noFill/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55" name="Rechte verbindingslijn 36">
            <a:extLst>
              <a:ext uri="{FF2B5EF4-FFF2-40B4-BE49-F238E27FC236}">
                <a16:creationId xmlns:a16="http://schemas.microsoft.com/office/drawing/2014/main" id="{BB66633A-2F98-8A4B-9D5B-77FF81A7CBC4}"/>
              </a:ext>
            </a:extLst>
          </p:cNvPr>
          <p:cNvSpPr/>
          <p:nvPr/>
        </p:nvSpPr>
        <p:spPr>
          <a:xfrm>
            <a:off x="1142730" y="1696339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34" name="Tijdelijke aanduiding voor tekst 3">
            <a:extLst>
              <a:ext uri="{FF2B5EF4-FFF2-40B4-BE49-F238E27FC236}">
                <a16:creationId xmlns:a16="http://schemas.microsoft.com/office/drawing/2014/main" id="{DB2B083A-D61B-491E-AFA9-817CC8F071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855365" y="981186"/>
            <a:ext cx="8481270" cy="284958"/>
          </a:xfrm>
          <a:prstGeom prst="rect">
            <a:avLst/>
          </a:prstGeom>
        </p:spPr>
        <p:txBody>
          <a:bodyPr/>
          <a:lstStyle>
            <a:lvl1pPr>
              <a:defRPr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Agenda</a:t>
            </a:r>
          </a:p>
        </p:txBody>
      </p:sp>
      <p:sp>
        <p:nvSpPr>
          <p:cNvPr id="144" name="Reizen naar Eindhoven"/>
          <p:cNvSpPr txBox="1"/>
          <p:nvPr/>
        </p:nvSpPr>
        <p:spPr>
          <a:xfrm>
            <a:off x="5227320" y="2060222"/>
            <a:ext cx="1768417" cy="2308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dirty="0">
                <a:solidFill>
                  <a:schemeClr val="accent1"/>
                </a:solidFill>
              </a:rPr>
              <a:t>Werken op hoofdkantoor</a:t>
            </a:r>
            <a:endParaRPr sz="900" dirty="0">
              <a:solidFill>
                <a:schemeClr val="accent1"/>
              </a:solidFill>
            </a:endParaRPr>
          </a:p>
        </p:txBody>
      </p:sp>
      <p:sp>
        <p:nvSpPr>
          <p:cNvPr id="140" name="Reizen naar Eindhoven">
            <a:extLst>
              <a:ext uri="{FF2B5EF4-FFF2-40B4-BE49-F238E27FC236}">
                <a16:creationId xmlns:a16="http://schemas.microsoft.com/office/drawing/2014/main" id="{C1F4D0A3-2F90-4A55-B4F5-BD174298CE7A}"/>
              </a:ext>
            </a:extLst>
          </p:cNvPr>
          <p:cNvSpPr txBox="1"/>
          <p:nvPr/>
        </p:nvSpPr>
        <p:spPr>
          <a:xfrm>
            <a:off x="1505231" y="2067809"/>
            <a:ext cx="1768417" cy="2308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8" tIns="45718" rIns="45718" bIns="45718" numCol="1" anchor="ctr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dirty="0">
                <a:solidFill>
                  <a:schemeClr val="accent1"/>
                </a:solidFill>
              </a:rPr>
              <a:t>Werken op hoofkantoor</a:t>
            </a:r>
            <a:endParaRPr sz="900" dirty="0">
              <a:solidFill>
                <a:schemeClr val="accent1"/>
              </a:solidFill>
            </a:endParaRPr>
          </a:p>
        </p:txBody>
      </p:sp>
      <p:sp>
        <p:nvSpPr>
          <p:cNvPr id="137" name="Design sprint sessie">
            <a:extLst>
              <a:ext uri="{FF2B5EF4-FFF2-40B4-BE49-F238E27FC236}">
                <a16:creationId xmlns:a16="http://schemas.microsoft.com/office/drawing/2014/main" id="{DD4959C3-F828-4BB5-9E12-E4119A16B4CB}"/>
              </a:ext>
            </a:extLst>
          </p:cNvPr>
          <p:cNvSpPr txBox="1">
            <a:spLocks/>
          </p:cNvSpPr>
          <p:nvPr/>
        </p:nvSpPr>
        <p:spPr>
          <a:xfrm>
            <a:off x="3343595" y="2397239"/>
            <a:ext cx="1785149" cy="269884"/>
          </a:xfrm>
          <a:prstGeom prst="rect">
            <a:avLst/>
          </a:prstGeom>
          <a:solidFill>
            <a:schemeClr val="accent1"/>
          </a:solidFill>
          <a:ln w="12700" cap="flat">
            <a:solidFill>
              <a:schemeClr val="accent1"/>
            </a:solidFill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 Daily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145" name="Design sprint sessie">
            <a:extLst>
              <a:ext uri="{FF2B5EF4-FFF2-40B4-BE49-F238E27FC236}">
                <a16:creationId xmlns:a16="http://schemas.microsoft.com/office/drawing/2014/main" id="{7D0935B4-4EAF-4348-B56A-3E1EDFD9BDB9}"/>
              </a:ext>
            </a:extLst>
          </p:cNvPr>
          <p:cNvSpPr txBox="1">
            <a:spLocks/>
          </p:cNvSpPr>
          <p:nvPr/>
        </p:nvSpPr>
        <p:spPr>
          <a:xfrm>
            <a:off x="7064379" y="2422929"/>
            <a:ext cx="1785149" cy="269884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 Daily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149" name="Kernteam Omnichannel">
            <a:extLst>
              <a:ext uri="{FF2B5EF4-FFF2-40B4-BE49-F238E27FC236}">
                <a16:creationId xmlns:a16="http://schemas.microsoft.com/office/drawing/2014/main" id="{0C87395A-3527-4BB0-9961-1EDB61BC9950}"/>
              </a:ext>
            </a:extLst>
          </p:cNvPr>
          <p:cNvSpPr txBox="1"/>
          <p:nvPr/>
        </p:nvSpPr>
        <p:spPr>
          <a:xfrm>
            <a:off x="1500795" y="4179910"/>
            <a:ext cx="1764336" cy="270176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Sprint planning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167" name="Rechte verbindingslijn 36">
            <a:extLst>
              <a:ext uri="{FF2B5EF4-FFF2-40B4-BE49-F238E27FC236}">
                <a16:creationId xmlns:a16="http://schemas.microsoft.com/office/drawing/2014/main" id="{05C231FD-1C12-4F1E-93EC-555C8165385D}"/>
              </a:ext>
            </a:extLst>
          </p:cNvPr>
          <p:cNvSpPr/>
          <p:nvPr/>
        </p:nvSpPr>
        <p:spPr>
          <a:xfrm>
            <a:off x="1055371" y="5847611"/>
            <a:ext cx="9851487" cy="3"/>
          </a:xfrm>
          <a:prstGeom prst="line">
            <a:avLst/>
          </a:prstGeom>
          <a:noFill/>
          <a:ln w="9525" cap="flat">
            <a:solidFill>
              <a:srgbClr val="D0D9DB"/>
            </a:solidFill>
            <a:prstDash val="dash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 dirty="0"/>
          </a:p>
        </p:txBody>
      </p:sp>
      <p:sp>
        <p:nvSpPr>
          <p:cNvPr id="168" name="Tekstvak 8">
            <a:extLst>
              <a:ext uri="{FF2B5EF4-FFF2-40B4-BE49-F238E27FC236}">
                <a16:creationId xmlns:a16="http://schemas.microsoft.com/office/drawing/2014/main" id="{303267B8-BD04-47AC-A4DD-4B53A303F175}"/>
              </a:ext>
            </a:extLst>
          </p:cNvPr>
          <p:cNvSpPr txBox="1"/>
          <p:nvPr/>
        </p:nvSpPr>
        <p:spPr>
          <a:xfrm>
            <a:off x="10690562" y="2280519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dirty="0"/>
              <a:t>9.00</a:t>
            </a:r>
          </a:p>
        </p:txBody>
      </p:sp>
      <p:sp>
        <p:nvSpPr>
          <p:cNvPr id="169" name="Tekstvak 45">
            <a:extLst>
              <a:ext uri="{FF2B5EF4-FFF2-40B4-BE49-F238E27FC236}">
                <a16:creationId xmlns:a16="http://schemas.microsoft.com/office/drawing/2014/main" id="{E78FCFB3-A930-44E8-8864-136642991F85}"/>
              </a:ext>
            </a:extLst>
          </p:cNvPr>
          <p:cNvSpPr txBox="1"/>
          <p:nvPr/>
        </p:nvSpPr>
        <p:spPr>
          <a:xfrm>
            <a:off x="10690562" y="2627103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10.00</a:t>
            </a:r>
          </a:p>
        </p:txBody>
      </p:sp>
      <p:sp>
        <p:nvSpPr>
          <p:cNvPr id="170" name="Tekstvak 46">
            <a:extLst>
              <a:ext uri="{FF2B5EF4-FFF2-40B4-BE49-F238E27FC236}">
                <a16:creationId xmlns:a16="http://schemas.microsoft.com/office/drawing/2014/main" id="{F53D0703-BA9E-4E85-B16D-58BD7D0FEAAE}"/>
              </a:ext>
            </a:extLst>
          </p:cNvPr>
          <p:cNvSpPr txBox="1"/>
          <p:nvPr/>
        </p:nvSpPr>
        <p:spPr>
          <a:xfrm>
            <a:off x="10690562" y="2973687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11.00</a:t>
            </a:r>
          </a:p>
        </p:txBody>
      </p:sp>
      <p:sp>
        <p:nvSpPr>
          <p:cNvPr id="171" name="Tekstvak 47">
            <a:extLst>
              <a:ext uri="{FF2B5EF4-FFF2-40B4-BE49-F238E27FC236}">
                <a16:creationId xmlns:a16="http://schemas.microsoft.com/office/drawing/2014/main" id="{CFB22FF2-FBB0-4538-8BC3-3FDEBBF8B004}"/>
              </a:ext>
            </a:extLst>
          </p:cNvPr>
          <p:cNvSpPr txBox="1"/>
          <p:nvPr/>
        </p:nvSpPr>
        <p:spPr>
          <a:xfrm>
            <a:off x="10690562" y="3320271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12.00</a:t>
            </a:r>
          </a:p>
        </p:txBody>
      </p:sp>
      <p:sp>
        <p:nvSpPr>
          <p:cNvPr id="172" name="Tekstvak 48">
            <a:extLst>
              <a:ext uri="{FF2B5EF4-FFF2-40B4-BE49-F238E27FC236}">
                <a16:creationId xmlns:a16="http://schemas.microsoft.com/office/drawing/2014/main" id="{05953910-E826-4E90-8BCB-19FBC43062F0}"/>
              </a:ext>
            </a:extLst>
          </p:cNvPr>
          <p:cNvSpPr txBox="1"/>
          <p:nvPr/>
        </p:nvSpPr>
        <p:spPr>
          <a:xfrm>
            <a:off x="10690562" y="3666855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13.00</a:t>
            </a:r>
          </a:p>
        </p:txBody>
      </p:sp>
      <p:sp>
        <p:nvSpPr>
          <p:cNvPr id="173" name="Tekstvak 49">
            <a:extLst>
              <a:ext uri="{FF2B5EF4-FFF2-40B4-BE49-F238E27FC236}">
                <a16:creationId xmlns:a16="http://schemas.microsoft.com/office/drawing/2014/main" id="{48DB7ED6-3160-4483-8D96-8809851C2B55}"/>
              </a:ext>
            </a:extLst>
          </p:cNvPr>
          <p:cNvSpPr txBox="1"/>
          <p:nvPr/>
        </p:nvSpPr>
        <p:spPr>
          <a:xfrm>
            <a:off x="10690562" y="4013439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14.00</a:t>
            </a:r>
          </a:p>
        </p:txBody>
      </p:sp>
      <p:sp>
        <p:nvSpPr>
          <p:cNvPr id="174" name="Tekstvak 50">
            <a:extLst>
              <a:ext uri="{FF2B5EF4-FFF2-40B4-BE49-F238E27FC236}">
                <a16:creationId xmlns:a16="http://schemas.microsoft.com/office/drawing/2014/main" id="{CD2E7F64-5455-4589-AE38-D296F99EC6A3}"/>
              </a:ext>
            </a:extLst>
          </p:cNvPr>
          <p:cNvSpPr txBox="1"/>
          <p:nvPr/>
        </p:nvSpPr>
        <p:spPr>
          <a:xfrm>
            <a:off x="10690562" y="4360023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15.00</a:t>
            </a:r>
          </a:p>
        </p:txBody>
      </p:sp>
      <p:sp>
        <p:nvSpPr>
          <p:cNvPr id="175" name="Tekstvak 51">
            <a:extLst>
              <a:ext uri="{FF2B5EF4-FFF2-40B4-BE49-F238E27FC236}">
                <a16:creationId xmlns:a16="http://schemas.microsoft.com/office/drawing/2014/main" id="{C1E95EB4-2D02-401D-9F2C-354EFD0A51B8}"/>
              </a:ext>
            </a:extLst>
          </p:cNvPr>
          <p:cNvSpPr txBox="1"/>
          <p:nvPr/>
        </p:nvSpPr>
        <p:spPr>
          <a:xfrm>
            <a:off x="10690562" y="4706607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16.00</a:t>
            </a:r>
          </a:p>
        </p:txBody>
      </p:sp>
      <p:sp>
        <p:nvSpPr>
          <p:cNvPr id="176" name="Tekstvak 52">
            <a:extLst>
              <a:ext uri="{FF2B5EF4-FFF2-40B4-BE49-F238E27FC236}">
                <a16:creationId xmlns:a16="http://schemas.microsoft.com/office/drawing/2014/main" id="{5EABED54-48A2-4A88-99A4-DCA0F628C5D6}"/>
              </a:ext>
            </a:extLst>
          </p:cNvPr>
          <p:cNvSpPr txBox="1"/>
          <p:nvPr/>
        </p:nvSpPr>
        <p:spPr>
          <a:xfrm>
            <a:off x="10690562" y="5053191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t>17.00</a:t>
            </a:r>
          </a:p>
        </p:txBody>
      </p:sp>
      <p:sp>
        <p:nvSpPr>
          <p:cNvPr id="177" name="Tekstvak 8">
            <a:extLst>
              <a:ext uri="{FF2B5EF4-FFF2-40B4-BE49-F238E27FC236}">
                <a16:creationId xmlns:a16="http://schemas.microsoft.com/office/drawing/2014/main" id="{D8CD3354-7502-4EFE-9A3C-3ADF557D7A40}"/>
              </a:ext>
            </a:extLst>
          </p:cNvPr>
          <p:cNvSpPr txBox="1"/>
          <p:nvPr/>
        </p:nvSpPr>
        <p:spPr>
          <a:xfrm>
            <a:off x="10690562" y="1933935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84" name="Tekstvak 8">
            <a:extLst>
              <a:ext uri="{FF2B5EF4-FFF2-40B4-BE49-F238E27FC236}">
                <a16:creationId xmlns:a16="http://schemas.microsoft.com/office/drawing/2014/main" id="{1509F7A7-9D33-48CC-8A88-FCE87F65BFF0}"/>
              </a:ext>
            </a:extLst>
          </p:cNvPr>
          <p:cNvSpPr txBox="1"/>
          <p:nvPr/>
        </p:nvSpPr>
        <p:spPr>
          <a:xfrm>
            <a:off x="10690562" y="1587351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dirty="0"/>
              <a:t>7</a:t>
            </a:r>
            <a:r>
              <a:rPr dirty="0"/>
              <a:t>.00</a:t>
            </a:r>
          </a:p>
        </p:txBody>
      </p:sp>
      <p:sp>
        <p:nvSpPr>
          <p:cNvPr id="185" name="Tekstvak 61">
            <a:extLst>
              <a:ext uri="{FF2B5EF4-FFF2-40B4-BE49-F238E27FC236}">
                <a16:creationId xmlns:a16="http://schemas.microsoft.com/office/drawing/2014/main" id="{F96A84BB-38ED-4F3F-90C6-F58DFB90766C}"/>
              </a:ext>
            </a:extLst>
          </p:cNvPr>
          <p:cNvSpPr txBox="1"/>
          <p:nvPr/>
        </p:nvSpPr>
        <p:spPr>
          <a:xfrm>
            <a:off x="10690562" y="5399775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pPr algn="r"/>
            <a:r>
              <a:rPr dirty="0"/>
              <a:t>1</a:t>
            </a:r>
            <a:r>
              <a:rPr lang="nl-NL" dirty="0"/>
              <a:t>8</a:t>
            </a:r>
            <a:r>
              <a:rPr dirty="0"/>
              <a:t>.00</a:t>
            </a:r>
          </a:p>
        </p:txBody>
      </p:sp>
      <p:sp>
        <p:nvSpPr>
          <p:cNvPr id="189" name="Tekstvak 61">
            <a:extLst>
              <a:ext uri="{FF2B5EF4-FFF2-40B4-BE49-F238E27FC236}">
                <a16:creationId xmlns:a16="http://schemas.microsoft.com/office/drawing/2014/main" id="{E8C2B5DE-1D5E-4A07-B6F8-A274FA70FFA1}"/>
              </a:ext>
            </a:extLst>
          </p:cNvPr>
          <p:cNvSpPr txBox="1"/>
          <p:nvPr/>
        </p:nvSpPr>
        <p:spPr>
          <a:xfrm>
            <a:off x="10690562" y="5746357"/>
            <a:ext cx="745638" cy="2616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pPr algn="r"/>
            <a:r>
              <a:rPr dirty="0"/>
              <a:t>1</a:t>
            </a:r>
            <a:r>
              <a:rPr lang="nl-NL" dirty="0"/>
              <a:t>9</a:t>
            </a:r>
            <a:r>
              <a:rPr dirty="0"/>
              <a:t>.00</a:t>
            </a:r>
          </a:p>
        </p:txBody>
      </p:sp>
      <p:sp>
        <p:nvSpPr>
          <p:cNvPr id="214" name="Kernteam Omnichannel">
            <a:extLst>
              <a:ext uri="{FF2B5EF4-FFF2-40B4-BE49-F238E27FC236}">
                <a16:creationId xmlns:a16="http://schemas.microsoft.com/office/drawing/2014/main" id="{C6BEAB92-E490-4F1B-BA54-9E32D2669BBC}"/>
              </a:ext>
            </a:extLst>
          </p:cNvPr>
          <p:cNvSpPr txBox="1"/>
          <p:nvPr/>
        </p:nvSpPr>
        <p:spPr>
          <a:xfrm>
            <a:off x="1496645" y="3490069"/>
            <a:ext cx="1764336" cy="270176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Teamlunch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215" name="Kernteam Omnichannel">
            <a:extLst>
              <a:ext uri="{FF2B5EF4-FFF2-40B4-BE49-F238E27FC236}">
                <a16:creationId xmlns:a16="http://schemas.microsoft.com/office/drawing/2014/main" id="{D52A76DC-E6EC-4AF3-BB91-979FA95FF0F4}"/>
              </a:ext>
            </a:extLst>
          </p:cNvPr>
          <p:cNvSpPr txBox="1"/>
          <p:nvPr/>
        </p:nvSpPr>
        <p:spPr>
          <a:xfrm>
            <a:off x="5187576" y="4189056"/>
            <a:ext cx="1822915" cy="270176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Koffietje met collega’s 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217" name="Afgeronde rechthoek">
            <a:extLst>
              <a:ext uri="{FF2B5EF4-FFF2-40B4-BE49-F238E27FC236}">
                <a16:creationId xmlns:a16="http://schemas.microsoft.com/office/drawing/2014/main" id="{40765BCB-1ACC-44E9-BEA8-60F224D0A76A}"/>
              </a:ext>
            </a:extLst>
          </p:cNvPr>
          <p:cNvSpPr/>
          <p:nvPr/>
        </p:nvSpPr>
        <p:spPr>
          <a:xfrm>
            <a:off x="1511221" y="2747993"/>
            <a:ext cx="1759972" cy="619233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Incidenten doorlopen en oppakken of inplannen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227" name="Afgeronde rechthoek">
            <a:extLst>
              <a:ext uri="{FF2B5EF4-FFF2-40B4-BE49-F238E27FC236}">
                <a16:creationId xmlns:a16="http://schemas.microsoft.com/office/drawing/2014/main" id="{F1F99770-8BFB-4142-B15C-895A2852F5E2}"/>
              </a:ext>
            </a:extLst>
          </p:cNvPr>
          <p:cNvSpPr/>
          <p:nvPr/>
        </p:nvSpPr>
        <p:spPr>
          <a:xfrm>
            <a:off x="7076399" y="5191667"/>
            <a:ext cx="1759974" cy="622477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/>
              <a:t>ComIT donderdagmiddag borrel</a:t>
            </a:r>
          </a:p>
        </p:txBody>
      </p:sp>
      <p:sp>
        <p:nvSpPr>
          <p:cNvPr id="2" name="Design sprint sessie">
            <a:extLst>
              <a:ext uri="{FF2B5EF4-FFF2-40B4-BE49-F238E27FC236}">
                <a16:creationId xmlns:a16="http://schemas.microsoft.com/office/drawing/2014/main" id="{31B6AD4A-BAFB-C6A4-4712-8B534CA36FDB}"/>
              </a:ext>
            </a:extLst>
          </p:cNvPr>
          <p:cNvSpPr txBox="1">
            <a:spLocks/>
          </p:cNvSpPr>
          <p:nvPr/>
        </p:nvSpPr>
        <p:spPr>
          <a:xfrm>
            <a:off x="1491344" y="2402293"/>
            <a:ext cx="1785149" cy="269884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 Daily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3" name="Design sprint sessie">
            <a:extLst>
              <a:ext uri="{FF2B5EF4-FFF2-40B4-BE49-F238E27FC236}">
                <a16:creationId xmlns:a16="http://schemas.microsoft.com/office/drawing/2014/main" id="{B6A127DE-1BB1-B596-2730-AF10E70AB997}"/>
              </a:ext>
            </a:extLst>
          </p:cNvPr>
          <p:cNvSpPr txBox="1">
            <a:spLocks/>
          </p:cNvSpPr>
          <p:nvPr/>
        </p:nvSpPr>
        <p:spPr>
          <a:xfrm>
            <a:off x="5196664" y="2410803"/>
            <a:ext cx="1785149" cy="269884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 Daily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4" name="Design sprint sessie">
            <a:extLst>
              <a:ext uri="{FF2B5EF4-FFF2-40B4-BE49-F238E27FC236}">
                <a16:creationId xmlns:a16="http://schemas.microsoft.com/office/drawing/2014/main" id="{EAF34544-8E2E-4D7D-0474-B0B9DE0CC08A}"/>
              </a:ext>
            </a:extLst>
          </p:cNvPr>
          <p:cNvSpPr txBox="1">
            <a:spLocks/>
          </p:cNvSpPr>
          <p:nvPr/>
        </p:nvSpPr>
        <p:spPr>
          <a:xfrm>
            <a:off x="8914994" y="2399575"/>
            <a:ext cx="1785149" cy="269884"/>
          </a:xfrm>
          <a:prstGeom prst="rect">
            <a:avLst/>
          </a:prstGeom>
          <a:solidFill>
            <a:schemeClr val="accent1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 Daily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5" name="Kernteam Omnichannel">
            <a:extLst>
              <a:ext uri="{FF2B5EF4-FFF2-40B4-BE49-F238E27FC236}">
                <a16:creationId xmlns:a16="http://schemas.microsoft.com/office/drawing/2014/main" id="{4C4AE6CF-D9A7-9467-2A0B-10C6FCE22EA0}"/>
              </a:ext>
            </a:extLst>
          </p:cNvPr>
          <p:cNvSpPr txBox="1"/>
          <p:nvPr/>
        </p:nvSpPr>
        <p:spPr>
          <a:xfrm>
            <a:off x="5195551" y="3456963"/>
            <a:ext cx="1764336" cy="270176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Teamlunch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6" name="Afgeronde rechthoek">
            <a:extLst>
              <a:ext uri="{FF2B5EF4-FFF2-40B4-BE49-F238E27FC236}">
                <a16:creationId xmlns:a16="http://schemas.microsoft.com/office/drawing/2014/main" id="{C47596A5-6C5A-BF58-D961-A0C6FAB80FDB}"/>
              </a:ext>
            </a:extLst>
          </p:cNvPr>
          <p:cNvSpPr/>
          <p:nvPr/>
        </p:nvSpPr>
        <p:spPr>
          <a:xfrm>
            <a:off x="5218438" y="2752614"/>
            <a:ext cx="1759972" cy="619233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Programmeren op balie of automaat in het </a:t>
            </a:r>
            <a:r>
              <a:rPr lang="nl-NL" sz="900" b="1" dirty="0" err="1">
                <a:solidFill>
                  <a:schemeClr val="accent1"/>
                </a:solidFill>
              </a:rPr>
              <a:t>testhok</a:t>
            </a:r>
            <a:endParaRPr lang="nl-NL" sz="900" b="1" dirty="0">
              <a:solidFill>
                <a:schemeClr val="accent1"/>
              </a:solidFill>
            </a:endParaRPr>
          </a:p>
        </p:txBody>
      </p:sp>
      <p:sp>
        <p:nvSpPr>
          <p:cNvPr id="7" name="Design sprint sessie">
            <a:extLst>
              <a:ext uri="{FF2B5EF4-FFF2-40B4-BE49-F238E27FC236}">
                <a16:creationId xmlns:a16="http://schemas.microsoft.com/office/drawing/2014/main" id="{DC4E931F-C837-FA5A-5873-176207CE95D5}"/>
              </a:ext>
            </a:extLst>
          </p:cNvPr>
          <p:cNvSpPr txBox="1">
            <a:spLocks/>
          </p:cNvSpPr>
          <p:nvPr/>
        </p:nvSpPr>
        <p:spPr>
          <a:xfrm>
            <a:off x="3338894" y="2763238"/>
            <a:ext cx="1785149" cy="450458"/>
          </a:xfrm>
          <a:prstGeom prst="rect">
            <a:avLst/>
          </a:prstGeom>
          <a:solidFill>
            <a:schemeClr val="accent1"/>
          </a:solidFill>
          <a:ln w="12700" cap="flat">
            <a:solidFill>
              <a:schemeClr val="accent1"/>
            </a:solidFill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Cluster review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8" name="Afgeronde rechthoek">
            <a:extLst>
              <a:ext uri="{FF2B5EF4-FFF2-40B4-BE49-F238E27FC236}">
                <a16:creationId xmlns:a16="http://schemas.microsoft.com/office/drawing/2014/main" id="{863EC51D-1E61-FF21-16AC-94E882964A73}"/>
              </a:ext>
            </a:extLst>
          </p:cNvPr>
          <p:cNvSpPr/>
          <p:nvPr/>
        </p:nvSpPr>
        <p:spPr>
          <a:xfrm>
            <a:off x="5214880" y="3837592"/>
            <a:ext cx="1742767" cy="303095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 err="1">
                <a:solidFill>
                  <a:schemeClr val="bg1"/>
                </a:solidFill>
              </a:rPr>
              <a:t>Refinement</a:t>
            </a:r>
            <a:r>
              <a:rPr lang="nl-NL" sz="900" b="1" dirty="0">
                <a:solidFill>
                  <a:schemeClr val="bg1"/>
                </a:solidFill>
              </a:rPr>
              <a:t> (nieuwe) </a:t>
            </a:r>
          </a:p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bg1"/>
                </a:solidFill>
              </a:rPr>
              <a:t>backlog items</a:t>
            </a:r>
          </a:p>
        </p:txBody>
      </p:sp>
      <p:sp>
        <p:nvSpPr>
          <p:cNvPr id="9" name="Kernteam Omnichannel">
            <a:extLst>
              <a:ext uri="{FF2B5EF4-FFF2-40B4-BE49-F238E27FC236}">
                <a16:creationId xmlns:a16="http://schemas.microsoft.com/office/drawing/2014/main" id="{BAC9A59D-049D-B816-4974-6CA42E8838A2}"/>
              </a:ext>
            </a:extLst>
          </p:cNvPr>
          <p:cNvSpPr txBox="1"/>
          <p:nvPr/>
        </p:nvSpPr>
        <p:spPr>
          <a:xfrm>
            <a:off x="1505231" y="3824653"/>
            <a:ext cx="1764336" cy="270176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Sprint Retro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12" name="Afgeronde rechthoek">
            <a:extLst>
              <a:ext uri="{FF2B5EF4-FFF2-40B4-BE49-F238E27FC236}">
                <a16:creationId xmlns:a16="http://schemas.microsoft.com/office/drawing/2014/main" id="{656F6FE4-488F-6223-FE66-7CF781B4A875}"/>
              </a:ext>
            </a:extLst>
          </p:cNvPr>
          <p:cNvSpPr/>
          <p:nvPr/>
        </p:nvSpPr>
        <p:spPr>
          <a:xfrm>
            <a:off x="3365470" y="3850561"/>
            <a:ext cx="1759972" cy="1282031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Focus blok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13" name="Afgeronde rechthoek">
            <a:extLst>
              <a:ext uri="{FF2B5EF4-FFF2-40B4-BE49-F238E27FC236}">
                <a16:creationId xmlns:a16="http://schemas.microsoft.com/office/drawing/2014/main" id="{EA8ECD9F-3283-B8F6-D6EF-C93164D131B3}"/>
              </a:ext>
            </a:extLst>
          </p:cNvPr>
          <p:cNvSpPr/>
          <p:nvPr/>
        </p:nvSpPr>
        <p:spPr>
          <a:xfrm>
            <a:off x="3347303" y="3266809"/>
            <a:ext cx="1759970" cy="310248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Voorbereiding </a:t>
            </a:r>
            <a:r>
              <a:rPr lang="nl-NL" sz="900" b="1" dirty="0" err="1">
                <a:solidFill>
                  <a:schemeClr val="accent1"/>
                </a:solidFill>
              </a:rPr>
              <a:t>refinement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14" name="Afgeronde rechthoek">
            <a:extLst>
              <a:ext uri="{FF2B5EF4-FFF2-40B4-BE49-F238E27FC236}">
                <a16:creationId xmlns:a16="http://schemas.microsoft.com/office/drawing/2014/main" id="{627C941B-B0FB-CD66-C8CF-DF46F84F2247}"/>
              </a:ext>
            </a:extLst>
          </p:cNvPr>
          <p:cNvSpPr/>
          <p:nvPr/>
        </p:nvSpPr>
        <p:spPr>
          <a:xfrm>
            <a:off x="8939337" y="2738657"/>
            <a:ext cx="1759972" cy="1396151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Focus blok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15" name="Afgeronde rechthoek">
            <a:extLst>
              <a:ext uri="{FF2B5EF4-FFF2-40B4-BE49-F238E27FC236}">
                <a16:creationId xmlns:a16="http://schemas.microsoft.com/office/drawing/2014/main" id="{AF83E55A-7982-439C-0792-344FA89B16F1}"/>
              </a:ext>
            </a:extLst>
          </p:cNvPr>
          <p:cNvSpPr/>
          <p:nvPr/>
        </p:nvSpPr>
        <p:spPr>
          <a:xfrm>
            <a:off x="1489952" y="4541447"/>
            <a:ext cx="1759972" cy="619233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Plannen komende 2 weken met teamgenoten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16" name="Afgeronde rechthoek">
            <a:extLst>
              <a:ext uri="{FF2B5EF4-FFF2-40B4-BE49-F238E27FC236}">
                <a16:creationId xmlns:a16="http://schemas.microsoft.com/office/drawing/2014/main" id="{7307407A-022A-E9C1-2010-F4CF5004F9AC}"/>
              </a:ext>
            </a:extLst>
          </p:cNvPr>
          <p:cNvSpPr/>
          <p:nvPr/>
        </p:nvSpPr>
        <p:spPr>
          <a:xfrm>
            <a:off x="5208662" y="4516923"/>
            <a:ext cx="1759972" cy="649697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Testen nieuwe </a:t>
            </a:r>
            <a:r>
              <a:rPr lang="nl-NL" sz="900" b="1" dirty="0" err="1">
                <a:solidFill>
                  <a:schemeClr val="accent1"/>
                </a:solidFill>
              </a:rPr>
              <a:t>pipelines</a:t>
            </a:r>
            <a:r>
              <a:rPr lang="nl-NL" sz="900" b="1" dirty="0">
                <a:solidFill>
                  <a:schemeClr val="accent1"/>
                </a:solidFill>
              </a:rPr>
              <a:t> op de automaat in het </a:t>
            </a:r>
            <a:r>
              <a:rPr lang="nl-NL" sz="900" b="1" dirty="0" err="1">
                <a:solidFill>
                  <a:schemeClr val="accent1"/>
                </a:solidFill>
              </a:rPr>
              <a:t>testhok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17" name="Afgeronde rechthoek">
            <a:extLst>
              <a:ext uri="{FF2B5EF4-FFF2-40B4-BE49-F238E27FC236}">
                <a16:creationId xmlns:a16="http://schemas.microsoft.com/office/drawing/2014/main" id="{CD4C963A-3484-1966-E08B-37547FE67894}"/>
              </a:ext>
            </a:extLst>
          </p:cNvPr>
          <p:cNvSpPr/>
          <p:nvPr/>
        </p:nvSpPr>
        <p:spPr>
          <a:xfrm>
            <a:off x="7076401" y="3852141"/>
            <a:ext cx="1759972" cy="1252743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Focus blok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19" name="Kernteam Omnichannel">
            <a:extLst>
              <a:ext uri="{FF2B5EF4-FFF2-40B4-BE49-F238E27FC236}">
                <a16:creationId xmlns:a16="http://schemas.microsoft.com/office/drawing/2014/main" id="{4C22DE1E-503D-5ACE-12BF-C8F77B8BF07C}"/>
              </a:ext>
            </a:extLst>
          </p:cNvPr>
          <p:cNvSpPr txBox="1"/>
          <p:nvPr/>
        </p:nvSpPr>
        <p:spPr>
          <a:xfrm>
            <a:off x="7072037" y="3470712"/>
            <a:ext cx="1764336" cy="270176"/>
          </a:xfrm>
          <a:prstGeom prst="rect">
            <a:avLst/>
          </a:prstGeom>
          <a:solidFill>
            <a:srgbClr val="002060"/>
          </a:solidFill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 numCol="1" anchor="ctr">
            <a:noAutofit/>
          </a:bodyPr>
          <a:lstStyle>
            <a:lvl1pPr algn="ctr">
              <a:defRPr sz="1100">
                <a:solidFill>
                  <a:schemeClr val="accent1"/>
                </a:solidFill>
                <a:latin typeface="NS Sans"/>
                <a:ea typeface="NS Sans"/>
                <a:cs typeface="NS Sans"/>
                <a:sym typeface="NS Sans"/>
              </a:defRPr>
            </a:lvl1pPr>
          </a:lstStyle>
          <a:p>
            <a:r>
              <a:rPr lang="nl-NL" sz="900" b="1" dirty="0">
                <a:solidFill>
                  <a:schemeClr val="bg1"/>
                </a:solidFill>
              </a:rPr>
              <a:t>Lunch</a:t>
            </a:r>
            <a:endParaRPr sz="900" b="1" dirty="0">
              <a:solidFill>
                <a:schemeClr val="bg1"/>
              </a:solidFill>
            </a:endParaRPr>
          </a:p>
        </p:txBody>
      </p:sp>
      <p:sp>
        <p:nvSpPr>
          <p:cNvPr id="20" name="Afgeronde rechthoek">
            <a:extLst>
              <a:ext uri="{FF2B5EF4-FFF2-40B4-BE49-F238E27FC236}">
                <a16:creationId xmlns:a16="http://schemas.microsoft.com/office/drawing/2014/main" id="{E64FE35F-6169-DC64-350D-E6B66872AFE4}"/>
              </a:ext>
            </a:extLst>
          </p:cNvPr>
          <p:cNvSpPr/>
          <p:nvPr/>
        </p:nvSpPr>
        <p:spPr>
          <a:xfrm>
            <a:off x="7083623" y="2741795"/>
            <a:ext cx="1759970" cy="331478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Afstemming met stakeholders over INFRA station</a:t>
            </a:r>
            <a:endParaRPr sz="900" b="1" dirty="0">
              <a:solidFill>
                <a:schemeClr val="accent1"/>
              </a:solidFill>
            </a:endParaRPr>
          </a:p>
        </p:txBody>
      </p:sp>
      <p:sp>
        <p:nvSpPr>
          <p:cNvPr id="21" name="Afgeronde rechthoek">
            <a:extLst>
              <a:ext uri="{FF2B5EF4-FFF2-40B4-BE49-F238E27FC236}">
                <a16:creationId xmlns:a16="http://schemas.microsoft.com/office/drawing/2014/main" id="{10799A73-1F6B-472C-9B2A-918F64D75AAC}"/>
              </a:ext>
            </a:extLst>
          </p:cNvPr>
          <p:cNvSpPr/>
          <p:nvPr/>
        </p:nvSpPr>
        <p:spPr>
          <a:xfrm>
            <a:off x="7070790" y="3115238"/>
            <a:ext cx="1759970" cy="310248"/>
          </a:xfrm>
          <a:prstGeom prst="rect">
            <a:avLst/>
          </a:prstGeom>
          <a:solidFill>
            <a:srgbClr val="BDDFFF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  <a:latin typeface="NS Sans"/>
                <a:ea typeface="NS Sans"/>
                <a:cs typeface="NS Sans"/>
                <a:sym typeface="NS Sans"/>
              </a:defRPr>
            </a:pPr>
            <a:r>
              <a:rPr lang="nl-NL" sz="900" b="1" dirty="0">
                <a:solidFill>
                  <a:schemeClr val="accent1"/>
                </a:solidFill>
              </a:rPr>
              <a:t>Incidenten wegwerken</a:t>
            </a:r>
            <a:endParaRPr sz="9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7386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S breedbeeld">
  <a:themeElements>
    <a:clrScheme name="NS breedbeel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66"/>
      </a:accent1>
      <a:accent2>
        <a:srgbClr val="FFCC33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FF"/>
      </a:hlink>
      <a:folHlink>
        <a:srgbClr val="FF00FF"/>
      </a:folHlink>
    </a:clrScheme>
    <a:fontScheme name="NS breedbeel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NS breedbeel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S breedbeeld">
  <a:themeElements>
    <a:clrScheme name="NS breedbeeld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66"/>
      </a:accent1>
      <a:accent2>
        <a:srgbClr val="FFCC33"/>
      </a:accent2>
      <a:accent3>
        <a:srgbClr val="6666CC"/>
      </a:accent3>
      <a:accent4>
        <a:srgbClr val="FFE394"/>
      </a:accent4>
      <a:accent5>
        <a:srgbClr val="C10019"/>
      </a:accent5>
      <a:accent6>
        <a:srgbClr val="19A133"/>
      </a:accent6>
      <a:hlink>
        <a:srgbClr val="0000FF"/>
      </a:hlink>
      <a:folHlink>
        <a:srgbClr val="FF00FF"/>
      </a:folHlink>
    </a:clrScheme>
    <a:fontScheme name="NS breedbeeld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NS breedbeel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168E35C5274A488F0FA8E9EBBA1CA4" ma:contentTypeVersion="12" ma:contentTypeDescription="Een nieuw document maken." ma:contentTypeScope="" ma:versionID="cca84e3e7d89bbba1a141492acf8cc38">
  <xsd:schema xmlns:xsd="http://www.w3.org/2001/XMLSchema" xmlns:xs="http://www.w3.org/2001/XMLSchema" xmlns:p="http://schemas.microsoft.com/office/2006/metadata/properties" xmlns:ns2="7b4971ec-d79f-437a-afaf-85e1105901bf" xmlns:ns3="4423698e-ce8d-4150-b9bc-b069caf2bfff" targetNamespace="http://schemas.microsoft.com/office/2006/metadata/properties" ma:root="true" ma:fieldsID="85e393a514ce857335f2eed1330038ab" ns2:_="" ns3:_="">
    <xsd:import namespace="7b4971ec-d79f-437a-afaf-85e1105901bf"/>
    <xsd:import namespace="4423698e-ce8d-4150-b9bc-b069caf2b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4971ec-d79f-437a-afaf-85e1105901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Afbeeldingtags" ma:readOnly="false" ma:fieldId="{5cf76f15-5ced-4ddc-b409-7134ff3c332f}" ma:taxonomyMulti="true" ma:sspId="0409cfc5-dbb9-405e-9c65-ec16987df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3698e-ce8d-4150-b9bc-b069caf2bf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ca16caf-3d54-4758-a4c9-01591095e809}" ma:internalName="TaxCatchAll" ma:showField="CatchAllData" ma:web="4423698e-ce8d-4150-b9bc-b069caf2b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23698e-ce8d-4150-b9bc-b069caf2bfff" xsi:nil="true"/>
    <lcf76f155ced4ddcb4097134ff3c332f xmlns="7b4971ec-d79f-437a-afaf-85e1105901b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DC805F8-89EA-47F7-BDF7-9C6F0C999F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4971ec-d79f-437a-afaf-85e1105901bf"/>
    <ds:schemaRef ds:uri="4423698e-ce8d-4150-b9bc-b069caf2bf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06E162-BA9A-4F9F-BE7B-4959FFF9DCDA}">
  <ds:schemaRefs>
    <ds:schemaRef ds:uri="http://schemas.microsoft.com/office/2006/documentManagement/types"/>
    <ds:schemaRef ds:uri="http://purl.org/dc/terms/"/>
    <ds:schemaRef ds:uri="1d3e7c2f-0fb5-422d-a564-7f683fb6b9d1"/>
    <ds:schemaRef ds:uri="http://www.w3.org/XML/1998/namespace"/>
    <ds:schemaRef ds:uri="http://purl.org/dc/dcmitype/"/>
    <ds:schemaRef ds:uri="c7016687-5a20-408a-9cec-de779cda1f4c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4423698e-ce8d-4150-b9bc-b069caf2bfff"/>
    <ds:schemaRef ds:uri="7b4971ec-d79f-437a-afaf-85e1105901bf"/>
  </ds:schemaRefs>
</ds:datastoreItem>
</file>

<file path=customXml/itemProps3.xml><?xml version="1.0" encoding="utf-8"?>
<ds:datastoreItem xmlns:ds="http://schemas.openxmlformats.org/officeDocument/2006/customXml" ds:itemID="{BCC7CBDA-3FEB-4775-9212-3314AF35B2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Breedbeeld</PresentationFormat>
  <Paragraphs>61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NS Sans</vt:lpstr>
      <vt:lpstr>NS breedbeeld</vt:lpstr>
      <vt:lpstr>Jouw werkweek als OPS-engineer bij OFK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Jouw werkweek als Digital Customer Experience Manager</dc:title>
  <dc:creator>Mijs, Carolien CG</dc:creator>
  <cp:lastModifiedBy>Van Berkel, Esther</cp:lastModifiedBy>
  <cp:revision>41</cp:revision>
  <dcterms:modified xsi:type="dcterms:W3CDTF">2024-11-29T11:51:10Z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0x010100DD168E35C5274A488F0FA8E9EBBA1CA4</vt:lpwstr>
  </property>
  <property fmtid="{D5CDD505-2E9C-101B-9397-08002B2CF9AE}" pid="3" name="MSIP_Label_fecb8965-26fb-4a97-9513-50d88672d46c_Enabled">
    <vt:lpwstr>true</vt:lpwstr>
  </property>
  <property fmtid="{D5CDD505-2E9C-101B-9397-08002B2CF9AE}" pid="4" name="MSIP_Label_fecb8965-26fb-4a97-9513-50d88672d46c_SetDate">
    <vt:lpwstr>2024-11-29T11:49:31Z</vt:lpwstr>
  </property>
  <property fmtid="{D5CDD505-2E9C-101B-9397-08002B2CF9AE}" pid="5" name="MSIP_Label_fecb8965-26fb-4a97-9513-50d88672d46c_Method">
    <vt:lpwstr>Standard</vt:lpwstr>
  </property>
  <property fmtid="{D5CDD505-2E9C-101B-9397-08002B2CF9AE}" pid="6" name="MSIP_Label_fecb8965-26fb-4a97-9513-50d88672d46c_Name">
    <vt:lpwstr>fecb8965-26fb-4a97-9513-50d88672d46c</vt:lpwstr>
  </property>
  <property fmtid="{D5CDD505-2E9C-101B-9397-08002B2CF9AE}" pid="7" name="MSIP_Label_fecb8965-26fb-4a97-9513-50d88672d46c_SiteId">
    <vt:lpwstr>64458159-0d9a-4d84-966f-1a13c0ac7a34</vt:lpwstr>
  </property>
  <property fmtid="{D5CDD505-2E9C-101B-9397-08002B2CF9AE}" pid="8" name="MSIP_Label_fecb8965-26fb-4a97-9513-50d88672d46c_ActionId">
    <vt:lpwstr>445cfd20-1638-4f7d-9c60-75c984cfe735</vt:lpwstr>
  </property>
  <property fmtid="{D5CDD505-2E9C-101B-9397-08002B2CF9AE}" pid="9" name="MSIP_Label_fecb8965-26fb-4a97-9513-50d88672d46c_ContentBits">
    <vt:lpwstr>3</vt:lpwstr>
  </property>
  <property fmtid="{D5CDD505-2E9C-101B-9397-08002B2CF9AE}" pid="10" name="ClassificationContentMarkingFooterLocations">
    <vt:lpwstr>NS breedbeeld:13</vt:lpwstr>
  </property>
  <property fmtid="{D5CDD505-2E9C-101B-9397-08002B2CF9AE}" pid="11" name="ClassificationContentMarkingFooterText">
    <vt:lpwstr>Intern</vt:lpwstr>
  </property>
  <property fmtid="{D5CDD505-2E9C-101B-9397-08002B2CF9AE}" pid="12" name="ClassificationContentMarkingHeaderLocations">
    <vt:lpwstr>NS breedbeeld:12</vt:lpwstr>
  </property>
  <property fmtid="{D5CDD505-2E9C-101B-9397-08002B2CF9AE}" pid="13" name="ClassificationContentMarkingHeaderText">
    <vt:lpwstr>Intern</vt:lpwstr>
  </property>
</Properties>
</file>